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8" r:id="rId7"/>
    <p:sldId id="263" r:id="rId8"/>
    <p:sldId id="262" r:id="rId9"/>
    <p:sldId id="266" r:id="rId10"/>
    <p:sldId id="265" r:id="rId11"/>
    <p:sldId id="268" r:id="rId12"/>
    <p:sldId id="267" r:id="rId13"/>
    <p:sldId id="269" r:id="rId14"/>
    <p:sldId id="270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рностаева Светлана Михайловна" userId="e9b1ee04-a0ad-4572-a2f7-0ad363ac5643" providerId="ADAL" clId="{081D6B44-3E2C-4906-914B-4B4EF88D7013}"/>
    <pc:docChg chg="undo custSel addSld delSld modSld sldOrd">
      <pc:chgData name="Горностаева Светлана Михайловна" userId="e9b1ee04-a0ad-4572-a2f7-0ad363ac5643" providerId="ADAL" clId="{081D6B44-3E2C-4906-914B-4B4EF88D7013}" dt="2024-03-20T14:14:13.697" v="5479" actId="1076"/>
      <pc:docMkLst>
        <pc:docMk/>
      </pc:docMkLst>
      <pc:sldChg chg="addSp modSp add">
        <pc:chgData name="Горностаева Светлана Михайловна" userId="e9b1ee04-a0ad-4572-a2f7-0ad363ac5643" providerId="ADAL" clId="{081D6B44-3E2C-4906-914B-4B4EF88D7013}" dt="2024-03-19T15:38:44.195" v="2237" actId="20577"/>
        <pc:sldMkLst>
          <pc:docMk/>
          <pc:sldMk cId="3344617297" sldId="256"/>
        </pc:sldMkLst>
        <pc:spChg chg="mod">
          <ac:chgData name="Горностаева Светлана Михайловна" userId="e9b1ee04-a0ad-4572-a2f7-0ad363ac5643" providerId="ADAL" clId="{081D6B44-3E2C-4906-914B-4B4EF88D7013}" dt="2024-03-14T07:48:08.344" v="781" actId="1076"/>
          <ac:spMkLst>
            <pc:docMk/>
            <pc:sldMk cId="3344617297" sldId="256"/>
            <ac:spMk id="2" creationId="{DA4FE2E9-89B6-4E74-90F4-85933BBFF7E0}"/>
          </ac:spMkLst>
        </pc:spChg>
        <pc:spChg chg="mod">
          <ac:chgData name="Горностаева Светлана Михайловна" userId="e9b1ee04-a0ad-4572-a2f7-0ad363ac5643" providerId="ADAL" clId="{081D6B44-3E2C-4906-914B-4B4EF88D7013}" dt="2024-03-14T07:48:04.894" v="780" actId="14100"/>
          <ac:spMkLst>
            <pc:docMk/>
            <pc:sldMk cId="3344617297" sldId="256"/>
            <ac:spMk id="3" creationId="{7AC09008-3C6F-4A13-B2D9-A67E87E0CA21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19T15:38:44.195" v="2237" actId="20577"/>
          <ac:spMkLst>
            <pc:docMk/>
            <pc:sldMk cId="3344617297" sldId="256"/>
            <ac:spMk id="4" creationId="{62EBD0E0-030A-43FB-AE77-2E157FA83EC4}"/>
          </ac:spMkLst>
        </pc:spChg>
      </pc:sldChg>
      <pc:sldChg chg="addSp delSp modSp add">
        <pc:chgData name="Горностаева Светлана Михайловна" userId="e9b1ee04-a0ad-4572-a2f7-0ad363ac5643" providerId="ADAL" clId="{081D6B44-3E2C-4906-914B-4B4EF88D7013}" dt="2024-03-20T13:23:26.973" v="3516" actId="113"/>
        <pc:sldMkLst>
          <pc:docMk/>
          <pc:sldMk cId="534548525" sldId="258"/>
        </pc:sldMkLst>
        <pc:spChg chg="del mod">
          <ac:chgData name="Горностаева Светлана Михайловна" userId="e9b1ee04-a0ad-4572-a2f7-0ad363ac5643" providerId="ADAL" clId="{081D6B44-3E2C-4906-914B-4B4EF88D7013}" dt="2024-03-14T07:55:57.225" v="969" actId="478"/>
          <ac:spMkLst>
            <pc:docMk/>
            <pc:sldMk cId="534548525" sldId="258"/>
            <ac:spMk id="2" creationId="{FA34CC08-C9ED-47A4-8890-A8089C1954A7}"/>
          </ac:spMkLst>
        </pc:spChg>
        <pc:spChg chg="del mod">
          <ac:chgData name="Горностаева Светлана Михайловна" userId="e9b1ee04-a0ad-4572-a2f7-0ad363ac5643" providerId="ADAL" clId="{081D6B44-3E2C-4906-914B-4B4EF88D7013}" dt="2024-03-14T08:04:56.090" v="1209"/>
          <ac:spMkLst>
            <pc:docMk/>
            <pc:sldMk cId="534548525" sldId="258"/>
            <ac:spMk id="3" creationId="{18C8C2E5-57C1-4072-9E53-AF8BE42015BF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4T07:55:59.915" v="970" actId="478"/>
          <ac:spMkLst>
            <pc:docMk/>
            <pc:sldMk cId="534548525" sldId="258"/>
            <ac:spMk id="6" creationId="{606AF33F-E3D3-45C5-BD36-6143BF98014B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4T08:06:01.814" v="1218"/>
          <ac:spMkLst>
            <pc:docMk/>
            <pc:sldMk cId="534548525" sldId="258"/>
            <ac:spMk id="7" creationId="{04B5FD42-F4C5-4004-918A-C09F91DE6FB7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spMkLst>
            <pc:docMk/>
            <pc:sldMk cId="534548525" sldId="258"/>
            <ac:spMk id="8" creationId="{2E2B9481-5C66-4B56-9636-B0E32BDFAE43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spMkLst>
            <pc:docMk/>
            <pc:sldMk cId="534548525" sldId="258"/>
            <ac:spMk id="15" creationId="{FFCBE9FE-19A3-4F48-B81F-FD5172AE9865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spMkLst>
            <pc:docMk/>
            <pc:sldMk cId="534548525" sldId="258"/>
            <ac:spMk id="20" creationId="{67541031-108B-40DE-ACE3-F1CCAD894048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spMkLst>
            <pc:docMk/>
            <pc:sldMk cId="534548525" sldId="258"/>
            <ac:spMk id="25" creationId="{E9A30FB1-A7E9-43F7-BEA6-B93FCEF89397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spMkLst>
            <pc:docMk/>
            <pc:sldMk cId="534548525" sldId="258"/>
            <ac:spMk id="30" creationId="{ED8E886E-DA35-4AEA-91C0-E60002E4E709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spMkLst>
            <pc:docMk/>
            <pc:sldMk cId="534548525" sldId="258"/>
            <ac:spMk id="35" creationId="{CE654F8F-68B3-4A87-BAF6-C96D06158884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spMkLst>
            <pc:docMk/>
            <pc:sldMk cId="534548525" sldId="258"/>
            <ac:spMk id="40" creationId="{00453D4B-6527-4C27-A87D-65F4E62E311E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22:54.472" v="3497" actId="1076"/>
          <ac:spMkLst>
            <pc:docMk/>
            <pc:sldMk cId="534548525" sldId="258"/>
            <ac:spMk id="62" creationId="{B840BE2C-D41A-4E05-BFB2-3951FE8B62C3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14T08:33:28.807" v="1573" actId="1076"/>
          <ac:spMkLst>
            <pc:docMk/>
            <pc:sldMk cId="534548525" sldId="258"/>
            <ac:spMk id="64" creationId="{23F0E8B8-2301-43E2-B438-A48CA2AA921C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spMkLst>
            <pc:docMk/>
            <pc:sldMk cId="534548525" sldId="258"/>
            <ac:spMk id="65" creationId="{1AEAA6E7-5F0F-4E3B-A4FD-5DE5E243DE64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23:26.973" v="3516" actId="113"/>
          <ac:spMkLst>
            <pc:docMk/>
            <pc:sldMk cId="534548525" sldId="258"/>
            <ac:spMk id="66" creationId="{94931118-A8CF-41FF-BAEF-3150A8EA06AA}"/>
          </ac:spMkLst>
        </pc:spChg>
        <pc:graphicFrameChg chg="add mod modGraphic">
          <ac:chgData name="Горностаева Светлана Михайловна" userId="e9b1ee04-a0ad-4572-a2f7-0ad363ac5643" providerId="ADAL" clId="{081D6B44-3E2C-4906-914B-4B4EF88D7013}" dt="2024-03-14T08:33:08.506" v="1559" actId="1076"/>
          <ac:graphicFrameMkLst>
            <pc:docMk/>
            <pc:sldMk cId="534548525" sldId="258"/>
            <ac:graphicFrameMk id="4" creationId="{76E70018-647C-431D-8896-B7DF302B65A9}"/>
          </ac:graphicFrameMkLst>
        </pc:graphicFrame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10" creationId="{DD1B00E1-A73F-47E7-9552-9D139D9E2CE5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11" creationId="{D45FA76F-4501-41D8-A1EF-B66771B2F0B2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13" creationId="{7AD0ADEB-1276-455B-8020-C47AFE9566A3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14" creationId="{65217191-A6B3-4E01-9EB4-84FF8466A85F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24:55.885" v="1425" actId="478"/>
          <ac:picMkLst>
            <pc:docMk/>
            <pc:sldMk cId="534548525" sldId="258"/>
            <ac:picMk id="16" creationId="{5F62705D-474C-4F19-B08D-7B8CA570481C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17" creationId="{77B110AA-FE99-4AB8-A0B5-E8012E5664C7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24:56.885" v="1426" actId="478"/>
          <ac:picMkLst>
            <pc:docMk/>
            <pc:sldMk cId="534548525" sldId="258"/>
            <ac:picMk id="18" creationId="{14148F14-AF0D-4788-A709-CDA5C452DC46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19" creationId="{A77F9375-AB9F-466E-AB1A-CB56BB0AD976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24:59.305" v="1428" actId="478"/>
          <ac:picMkLst>
            <pc:docMk/>
            <pc:sldMk cId="534548525" sldId="258"/>
            <ac:picMk id="21" creationId="{9276F265-18CB-49C6-921B-2BC4833B97F3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22" creationId="{3C5FCC0B-BD35-4175-BB81-09003948C966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24:58.003" v="1427" actId="478"/>
          <ac:picMkLst>
            <pc:docMk/>
            <pc:sldMk cId="534548525" sldId="258"/>
            <ac:picMk id="23" creationId="{2AE3B6B9-B5A5-4D8C-AFFB-D3FA5D29E991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24" creationId="{D5473E94-792A-45BD-8EBC-23EB6FB581A6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25:00.645" v="1429" actId="478"/>
          <ac:picMkLst>
            <pc:docMk/>
            <pc:sldMk cId="534548525" sldId="258"/>
            <ac:picMk id="26" creationId="{F509D226-33B5-4A1C-9517-B61B5B95B6C3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31:57.853" v="1547"/>
          <ac:picMkLst>
            <pc:docMk/>
            <pc:sldMk cId="534548525" sldId="258"/>
            <ac:picMk id="27" creationId="{7DB847A8-60F7-4FC3-9312-2C827C968973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25:01.325" v="1430" actId="478"/>
          <ac:picMkLst>
            <pc:docMk/>
            <pc:sldMk cId="534548525" sldId="258"/>
            <ac:picMk id="28" creationId="{51CA9EA4-71BB-4DFB-B09F-73E2E579BCC4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31:29.012" v="1540" actId="478"/>
          <ac:picMkLst>
            <pc:docMk/>
            <pc:sldMk cId="534548525" sldId="258"/>
            <ac:picMk id="29" creationId="{28D36188-B874-4C25-9D44-E1465425EB8A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25:02.325" v="1431" actId="478"/>
          <ac:picMkLst>
            <pc:docMk/>
            <pc:sldMk cId="534548525" sldId="258"/>
            <ac:picMk id="31" creationId="{3E295346-2A04-4F10-AB2D-DEC5300485B1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31:57.853" v="1547"/>
          <ac:picMkLst>
            <pc:docMk/>
            <pc:sldMk cId="534548525" sldId="258"/>
            <ac:picMk id="32" creationId="{860424CB-FF96-4109-B452-76906CB883A3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25:03.125" v="1432" actId="478"/>
          <ac:picMkLst>
            <pc:docMk/>
            <pc:sldMk cId="534548525" sldId="258"/>
            <ac:picMk id="33" creationId="{77862AEA-5E13-453A-8B3B-E47553F3A4FD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31:57.853" v="1547"/>
          <ac:picMkLst>
            <pc:docMk/>
            <pc:sldMk cId="534548525" sldId="258"/>
            <ac:picMk id="34" creationId="{BB13F18E-26CA-445F-B612-740E9FF7F069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25:04.415" v="1433" actId="478"/>
          <ac:picMkLst>
            <pc:docMk/>
            <pc:sldMk cId="534548525" sldId="258"/>
            <ac:picMk id="36" creationId="{5D53F6D2-0C65-4EB6-93B6-1379044471E7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37" creationId="{E4863F10-A20B-49F1-8665-E9B3D6FAD15F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25:05.435" v="1434" actId="478"/>
          <ac:picMkLst>
            <pc:docMk/>
            <pc:sldMk cId="534548525" sldId="258"/>
            <ac:picMk id="38" creationId="{C18F653C-D8D0-4229-A1DF-FC417D7A5DDD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31:57.853" v="1547"/>
          <ac:picMkLst>
            <pc:docMk/>
            <pc:sldMk cId="534548525" sldId="258"/>
            <ac:picMk id="39" creationId="{BDAC8567-225B-46A0-92A1-AE8B9ABF21B6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25:06.725" v="1435" actId="478"/>
          <ac:picMkLst>
            <pc:docMk/>
            <pc:sldMk cId="534548525" sldId="258"/>
            <ac:picMk id="41" creationId="{11E908CA-97C4-4717-9EE9-ACEFB6BD4E89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42" creationId="{0F0AC61B-1246-4B86-A2AF-610E2566FB0E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25:07.535" v="1436" actId="478"/>
          <ac:picMkLst>
            <pc:docMk/>
            <pc:sldMk cId="534548525" sldId="258"/>
            <ac:picMk id="43" creationId="{39068DD0-A2BB-4FCB-8163-E070BF725F8F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44" creationId="{EE759072-93D4-43F7-B201-E794D6016CD6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31:57.853" v="1547"/>
          <ac:picMkLst>
            <pc:docMk/>
            <pc:sldMk cId="534548525" sldId="258"/>
            <ac:picMk id="50" creationId="{825D2786-754F-43F0-88D0-422E608611A0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52" creationId="{13F1A159-7066-460B-8044-838ABC344B01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54" creationId="{45448CFE-2AEE-41CF-8C7C-9472D6118947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55" creationId="{BA3F29A1-B6F5-462C-ADD1-641963020164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56" creationId="{F611C0D3-7CE1-4F4E-A8BE-60C67AC8830F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31:57.853" v="1547"/>
          <ac:picMkLst>
            <pc:docMk/>
            <pc:sldMk cId="534548525" sldId="258"/>
            <ac:picMk id="57" creationId="{CAB02F14-140B-4425-8CAB-4FC897AB6E66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58" creationId="{63311D75-18B4-4720-A0C3-8A3E361016EC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59" creationId="{CDABA4BC-A8AF-441B-804B-BCA82D2FD282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60" creationId="{EBB19EEF-0C08-47F5-B3CA-B6F624A88F26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61" creationId="{7AE63CB3-5B19-4A20-8881-9415E80AA521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2:50.062" v="3496" actId="1076"/>
          <ac:picMkLst>
            <pc:docMk/>
            <pc:sldMk cId="534548525" sldId="258"/>
            <ac:picMk id="63" creationId="{B5EE7A42-B930-4A28-A321-D873A8A66CA0}"/>
          </ac:picMkLst>
        </pc:picChg>
        <pc:cxnChg chg="add del mod">
          <ac:chgData name="Горностаева Светлана Михайловна" userId="e9b1ee04-a0ad-4572-a2f7-0ad363ac5643" providerId="ADAL" clId="{081D6B44-3E2C-4906-914B-4B4EF88D7013}" dt="2024-03-14T08:26:19.709" v="1453" actId="478"/>
          <ac:cxnSpMkLst>
            <pc:docMk/>
            <pc:sldMk cId="534548525" sldId="258"/>
            <ac:cxnSpMk id="46" creationId="{B107FBC4-F3FA-413A-9D63-50F10A853580}"/>
          </ac:cxnSpMkLst>
        </pc:cxnChg>
      </pc:sldChg>
      <pc:sldChg chg="addSp delSp modSp add ord">
        <pc:chgData name="Горностаева Светлана Михайловна" userId="e9b1ee04-a0ad-4572-a2f7-0ad363ac5643" providerId="ADAL" clId="{081D6B44-3E2C-4906-914B-4B4EF88D7013}" dt="2024-03-20T13:21:40.139" v="3446" actId="207"/>
        <pc:sldMkLst>
          <pc:docMk/>
          <pc:sldMk cId="1651181947" sldId="261"/>
        </pc:sldMkLst>
        <pc:spChg chg="mod">
          <ac:chgData name="Горностаева Светлана Михайловна" userId="e9b1ee04-a0ad-4572-a2f7-0ad363ac5643" providerId="ADAL" clId="{081D6B44-3E2C-4906-914B-4B4EF88D7013}" dt="2024-03-14T08:42:33.928" v="1773" actId="14100"/>
          <ac:spMkLst>
            <pc:docMk/>
            <pc:sldMk cId="1651181947" sldId="261"/>
            <ac:spMk id="2" creationId="{72642AC1-1920-413B-8E64-693842576CE7}"/>
          </ac:spMkLst>
        </pc:spChg>
        <pc:spChg chg="mod">
          <ac:chgData name="Горностаева Светлана Михайловна" userId="e9b1ee04-a0ad-4572-a2f7-0ad363ac5643" providerId="ADAL" clId="{081D6B44-3E2C-4906-914B-4B4EF88D7013}" dt="2024-03-20T13:21:40.139" v="3446" actId="207"/>
          <ac:spMkLst>
            <pc:docMk/>
            <pc:sldMk cId="1651181947" sldId="261"/>
            <ac:spMk id="3" creationId="{DFAA75F8-66AB-4E44-A146-0716A749B3FA}"/>
          </ac:spMkLst>
        </pc:spChg>
        <pc:spChg chg="del">
          <ac:chgData name="Горностаева Светлана Михайловна" userId="e9b1ee04-a0ad-4572-a2f7-0ad363ac5643" providerId="ADAL" clId="{081D6B44-3E2C-4906-914B-4B4EF88D7013}" dt="2024-03-14T07:33:27.261" v="430"/>
          <ac:spMkLst>
            <pc:docMk/>
            <pc:sldMk cId="1651181947" sldId="261"/>
            <ac:spMk id="4" creationId="{3E50B3A4-1F42-481C-A12B-8761B385168B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14T08:42:43.108" v="1775" actId="14100"/>
          <ac:spMkLst>
            <pc:docMk/>
            <pc:sldMk cId="1651181947" sldId="261"/>
            <ac:spMk id="5" creationId="{BA07AD41-809A-4BA2-BE09-AF579BC0F45F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9T15:36:43.976" v="2109"/>
          <ac:spMkLst>
            <pc:docMk/>
            <pc:sldMk cId="1651181947" sldId="261"/>
            <ac:spMk id="8" creationId="{85059561-F6F4-4169-AD35-68B4E5189DA6}"/>
          </ac:spMkLst>
        </pc:spChg>
        <pc:cxnChg chg="add del mod">
          <ac:chgData name="Горностаева Светлана Михайловна" userId="e9b1ee04-a0ad-4572-a2f7-0ad363ac5643" providerId="ADAL" clId="{081D6B44-3E2C-4906-914B-4B4EF88D7013}" dt="2024-03-14T07:44:54.713" v="734" actId="478"/>
          <ac:cxnSpMkLst>
            <pc:docMk/>
            <pc:sldMk cId="1651181947" sldId="261"/>
            <ac:cxnSpMk id="7" creationId="{5C61E9EF-9D91-47DF-B4C4-21505AF1F07C}"/>
          </ac:cxnSpMkLst>
        </pc:cxnChg>
      </pc:sldChg>
      <pc:sldChg chg="addSp delSp modSp add">
        <pc:chgData name="Горностаева Светлана Михайловна" userId="e9b1ee04-a0ad-4572-a2f7-0ad363ac5643" providerId="ADAL" clId="{081D6B44-3E2C-4906-914B-4B4EF88D7013}" dt="2024-03-19T16:40:30.898" v="3001" actId="14100"/>
        <pc:sldMkLst>
          <pc:docMk/>
          <pc:sldMk cId="2420608218" sldId="262"/>
        </pc:sldMkLst>
        <pc:spChg chg="mod">
          <ac:chgData name="Горностаева Светлана Михайловна" userId="e9b1ee04-a0ad-4572-a2f7-0ad363ac5643" providerId="ADAL" clId="{081D6B44-3E2C-4906-914B-4B4EF88D7013}" dt="2024-03-14T08:46:41.572" v="1955" actId="313"/>
          <ac:spMkLst>
            <pc:docMk/>
            <pc:sldMk cId="2420608218" sldId="262"/>
            <ac:spMk id="2" creationId="{FA34CC08-C9ED-47A4-8890-A8089C1954A7}"/>
          </ac:spMkLst>
        </pc:spChg>
        <pc:spChg chg="mod">
          <ac:chgData name="Горностаева Светлана Михайловна" userId="e9b1ee04-a0ad-4572-a2f7-0ad363ac5643" providerId="ADAL" clId="{081D6B44-3E2C-4906-914B-4B4EF88D7013}" dt="2024-03-19T16:40:30.898" v="3001" actId="14100"/>
          <ac:spMkLst>
            <pc:docMk/>
            <pc:sldMk cId="2420608218" sldId="262"/>
            <ac:spMk id="3" creationId="{18C8C2E5-57C1-4072-9E53-AF8BE42015BF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9T15:38:57.555" v="2238" actId="478"/>
          <ac:spMkLst>
            <pc:docMk/>
            <pc:sldMk cId="2420608218" sldId="262"/>
            <ac:spMk id="4" creationId="{01A416A0-49AE-4130-848B-5E5DD4BB64D4}"/>
          </ac:spMkLst>
        </pc:spChg>
        <pc:graphicFrameChg chg="add mod modGraphic">
          <ac:chgData name="Горностаева Светлана Михайловна" userId="e9b1ee04-a0ad-4572-a2f7-0ad363ac5643" providerId="ADAL" clId="{081D6B44-3E2C-4906-914B-4B4EF88D7013}" dt="2024-03-19T16:39:35.398" v="3000" actId="1076"/>
          <ac:graphicFrameMkLst>
            <pc:docMk/>
            <pc:sldMk cId="2420608218" sldId="262"/>
            <ac:graphicFrameMk id="5" creationId="{BF99A6CE-2ABC-4D69-8E42-FCD72F9FB95F}"/>
          </ac:graphicFrameMkLst>
        </pc:graphicFrameChg>
      </pc:sldChg>
      <pc:sldChg chg="addSp delSp modSp add">
        <pc:chgData name="Горностаева Светлана Михайловна" userId="e9b1ee04-a0ad-4572-a2f7-0ad363ac5643" providerId="ADAL" clId="{081D6B44-3E2C-4906-914B-4B4EF88D7013}" dt="2024-03-20T13:24:01.054" v="3518" actId="1076"/>
        <pc:sldMkLst>
          <pc:docMk/>
          <pc:sldMk cId="847264027" sldId="263"/>
        </pc:sldMkLst>
        <pc:spChg chg="mod">
          <ac:chgData name="Горностаева Светлана Михайловна" userId="e9b1ee04-a0ad-4572-a2f7-0ad363ac5643" providerId="ADAL" clId="{081D6B44-3E2C-4906-914B-4B4EF88D7013}" dt="2024-03-20T13:24:01.054" v="3518" actId="1076"/>
          <ac:spMkLst>
            <pc:docMk/>
            <pc:sldMk cId="847264027" sldId="263"/>
            <ac:spMk id="8" creationId="{2E2B9481-5C66-4B56-9636-B0E32BDFAE43}"/>
          </ac:spMkLst>
        </pc:spChg>
        <pc:spChg chg="mod">
          <ac:chgData name="Горностаева Светлана Михайловна" userId="e9b1ee04-a0ad-4572-a2f7-0ad363ac5643" providerId="ADAL" clId="{081D6B44-3E2C-4906-914B-4B4EF88D7013}" dt="2024-03-20T13:24:01.054" v="3518" actId="1076"/>
          <ac:spMkLst>
            <pc:docMk/>
            <pc:sldMk cId="847264027" sldId="263"/>
            <ac:spMk id="15" creationId="{FFCBE9FE-19A3-4F48-B81F-FD5172AE9865}"/>
          </ac:spMkLst>
        </pc:spChg>
        <pc:spChg chg="mod">
          <ac:chgData name="Горностаева Светлана Михайловна" userId="e9b1ee04-a0ad-4572-a2f7-0ad363ac5643" providerId="ADAL" clId="{081D6B44-3E2C-4906-914B-4B4EF88D7013}" dt="2024-03-20T13:24:01.054" v="3518" actId="1076"/>
          <ac:spMkLst>
            <pc:docMk/>
            <pc:sldMk cId="847264027" sldId="263"/>
            <ac:spMk id="20" creationId="{67541031-108B-40DE-ACE3-F1CCAD894048}"/>
          </ac:spMkLst>
        </pc:spChg>
        <pc:spChg chg="mod">
          <ac:chgData name="Горностаева Светлана Михайловна" userId="e9b1ee04-a0ad-4572-a2f7-0ad363ac5643" providerId="ADAL" clId="{081D6B44-3E2C-4906-914B-4B4EF88D7013}" dt="2024-03-20T13:24:01.054" v="3518" actId="1076"/>
          <ac:spMkLst>
            <pc:docMk/>
            <pc:sldMk cId="847264027" sldId="263"/>
            <ac:spMk id="25" creationId="{E9A30FB1-A7E9-43F7-BEA6-B93FCEF89397}"/>
          </ac:spMkLst>
        </pc:spChg>
        <pc:spChg chg="mod">
          <ac:chgData name="Горностаева Светлана Михайловна" userId="e9b1ee04-a0ad-4572-a2f7-0ad363ac5643" providerId="ADAL" clId="{081D6B44-3E2C-4906-914B-4B4EF88D7013}" dt="2024-03-20T13:24:01.054" v="3518" actId="1076"/>
          <ac:spMkLst>
            <pc:docMk/>
            <pc:sldMk cId="847264027" sldId="263"/>
            <ac:spMk id="30" creationId="{ED8E886E-DA35-4AEA-91C0-E60002E4E709}"/>
          </ac:spMkLst>
        </pc:spChg>
        <pc:spChg chg="add">
          <ac:chgData name="Горностаева Светлана Михайловна" userId="e9b1ee04-a0ad-4572-a2f7-0ad363ac5643" providerId="ADAL" clId="{081D6B44-3E2C-4906-914B-4B4EF88D7013}" dt="2024-03-14T08:33:36.447" v="1574"/>
          <ac:spMkLst>
            <pc:docMk/>
            <pc:sldMk cId="847264027" sldId="263"/>
            <ac:spMk id="31" creationId="{5CF9A8CE-DA76-4B5C-ABFB-56B291591443}"/>
          </ac:spMkLst>
        </pc:spChg>
        <pc:spChg chg="mod">
          <ac:chgData name="Горностаева Светлана Михайловна" userId="e9b1ee04-a0ad-4572-a2f7-0ad363ac5643" providerId="ADAL" clId="{081D6B44-3E2C-4906-914B-4B4EF88D7013}" dt="2024-03-20T13:24:01.054" v="3518" actId="1076"/>
          <ac:spMkLst>
            <pc:docMk/>
            <pc:sldMk cId="847264027" sldId="263"/>
            <ac:spMk id="35" creationId="{CE654F8F-68B3-4A87-BAF6-C96D06158884}"/>
          </ac:spMkLst>
        </pc:spChg>
        <pc:spChg chg="mod">
          <ac:chgData name="Горностаева Светлана Михайловна" userId="e9b1ee04-a0ad-4572-a2f7-0ad363ac5643" providerId="ADAL" clId="{081D6B44-3E2C-4906-914B-4B4EF88D7013}" dt="2024-03-20T13:24:01.054" v="3518" actId="1076"/>
          <ac:spMkLst>
            <pc:docMk/>
            <pc:sldMk cId="847264027" sldId="263"/>
            <ac:spMk id="40" creationId="{00453D4B-6527-4C27-A87D-65F4E62E311E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24:01.054" v="3518" actId="1076"/>
          <ac:spMkLst>
            <pc:docMk/>
            <pc:sldMk cId="847264027" sldId="263"/>
            <ac:spMk id="49" creationId="{E23E5240-2EF4-47D1-B6A0-EF72379D2574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24:01.054" v="3518" actId="1076"/>
          <ac:spMkLst>
            <pc:docMk/>
            <pc:sldMk cId="847264027" sldId="263"/>
            <ac:spMk id="50" creationId="{25B08063-BA0D-4CD7-B68B-2B7B8AECB77E}"/>
          </ac:spMkLst>
        </pc:spChg>
        <pc:spChg chg="mod">
          <ac:chgData name="Горностаева Светлана Михайловна" userId="e9b1ee04-a0ad-4572-a2f7-0ad363ac5643" providerId="ADAL" clId="{081D6B44-3E2C-4906-914B-4B4EF88D7013}" dt="2024-03-20T13:23:54.364" v="3517" actId="1076"/>
          <ac:spMkLst>
            <pc:docMk/>
            <pc:sldMk cId="847264027" sldId="263"/>
            <ac:spMk id="62" creationId="{B840BE2C-D41A-4E05-BFB2-3951FE8B62C3}"/>
          </ac:spMkLst>
        </pc:spChg>
        <pc:graphicFrameChg chg="mod modGraphic">
          <ac:chgData name="Горностаева Светлана Михайловна" userId="e9b1ee04-a0ad-4572-a2f7-0ad363ac5643" providerId="ADAL" clId="{081D6B44-3E2C-4906-914B-4B4EF88D7013}" dt="2024-03-14T08:41:59.737" v="1772" actId="1036"/>
          <ac:graphicFrameMkLst>
            <pc:docMk/>
            <pc:sldMk cId="847264027" sldId="263"/>
            <ac:graphicFrameMk id="4" creationId="{76E70018-647C-431D-8896-B7DF302B65A9}"/>
          </ac:graphicFrameMkLst>
        </pc:graphicFrameChg>
        <pc:picChg chg="mod">
          <ac:chgData name="Горностаева Светлана Михайловна" userId="e9b1ee04-a0ad-4572-a2f7-0ad363ac5643" providerId="ADAL" clId="{081D6B44-3E2C-4906-914B-4B4EF88D7013}" dt="2024-03-20T13:24:01.054" v="3518" actId="1076"/>
          <ac:picMkLst>
            <pc:docMk/>
            <pc:sldMk cId="847264027" sldId="263"/>
            <ac:picMk id="10" creationId="{DD1B00E1-A73F-47E7-9552-9D139D9E2CE5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47.192" v="1632" actId="478"/>
          <ac:picMkLst>
            <pc:docMk/>
            <pc:sldMk cId="847264027" sldId="263"/>
            <ac:picMk id="11" creationId="{D45FA76F-4501-41D8-A1EF-B66771B2F0B2}"/>
          </ac:picMkLst>
        </pc:picChg>
        <pc:picChg chg="mod">
          <ac:chgData name="Горностаева Светлана Михайловна" userId="e9b1ee04-a0ad-4572-a2f7-0ad363ac5643" providerId="ADAL" clId="{081D6B44-3E2C-4906-914B-4B4EF88D7013}" dt="2024-03-20T13:24:01.054" v="3518" actId="1076"/>
          <ac:picMkLst>
            <pc:docMk/>
            <pc:sldMk cId="847264027" sldId="263"/>
            <ac:picMk id="13" creationId="{7AD0ADEB-1276-455B-8020-C47AFE9566A3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10.531" v="1610" actId="478"/>
          <ac:picMkLst>
            <pc:docMk/>
            <pc:sldMk cId="847264027" sldId="263"/>
            <ac:picMk id="14" creationId="{65217191-A6B3-4E01-9EB4-84FF8466A85F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40.212" v="1625" actId="478"/>
          <ac:picMkLst>
            <pc:docMk/>
            <pc:sldMk cId="847264027" sldId="263"/>
            <ac:picMk id="17" creationId="{77B110AA-FE99-4AB8-A0B5-E8012E5664C7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14.741" v="1614" actId="478"/>
          <ac:picMkLst>
            <pc:docMk/>
            <pc:sldMk cId="847264027" sldId="263"/>
            <ac:picMk id="19" creationId="{A77F9375-AB9F-466E-AB1A-CB56BB0AD976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41.947" v="1627" actId="478"/>
          <ac:picMkLst>
            <pc:docMk/>
            <pc:sldMk cId="847264027" sldId="263"/>
            <ac:picMk id="22" creationId="{3C5FCC0B-BD35-4175-BB81-09003948C966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41.002" v="1626" actId="478"/>
          <ac:picMkLst>
            <pc:docMk/>
            <pc:sldMk cId="847264027" sldId="263"/>
            <ac:picMk id="24" creationId="{D5473E94-792A-45BD-8EBC-23EB6FB581A6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4:01.054" v="3518" actId="1076"/>
          <ac:picMkLst>
            <pc:docMk/>
            <pc:sldMk cId="847264027" sldId="263"/>
            <ac:picMk id="32" creationId="{61FD1EDA-A814-4BF2-8CE6-CD8BEBD8026F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4:01.054" v="3518" actId="1076"/>
          <ac:picMkLst>
            <pc:docMk/>
            <pc:sldMk cId="847264027" sldId="263"/>
            <ac:picMk id="33" creationId="{474CA360-2D93-4828-AED6-D51D52745401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4:01.054" v="3518" actId="1076"/>
          <ac:picMkLst>
            <pc:docMk/>
            <pc:sldMk cId="847264027" sldId="263"/>
            <ac:picMk id="34" creationId="{86B0D429-3319-44DB-A0C8-5E24B3160A66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4:01.054" v="3518" actId="1076"/>
          <ac:picMkLst>
            <pc:docMk/>
            <pc:sldMk cId="847264027" sldId="263"/>
            <ac:picMk id="36" creationId="{925F5158-7B9B-40EB-9C91-3529518C577B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44.412" v="1629" actId="478"/>
          <ac:picMkLst>
            <pc:docMk/>
            <pc:sldMk cId="847264027" sldId="263"/>
            <ac:picMk id="37" creationId="{E4863F10-A20B-49F1-8665-E9B3D6FAD15F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4:01.054" v="3518" actId="1076"/>
          <ac:picMkLst>
            <pc:docMk/>
            <pc:sldMk cId="847264027" sldId="263"/>
            <ac:picMk id="38" creationId="{E6D8CB27-D369-484A-A3A1-0A162928F3DF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4:01.054" v="3518" actId="1076"/>
          <ac:picMkLst>
            <pc:docMk/>
            <pc:sldMk cId="847264027" sldId="263"/>
            <ac:picMk id="39" creationId="{B67CA6EC-59C4-4015-94CB-20BA08EA6604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4:01.054" v="3518" actId="1076"/>
          <ac:picMkLst>
            <pc:docMk/>
            <pc:sldMk cId="847264027" sldId="263"/>
            <ac:picMk id="41" creationId="{D9EBAA1D-E574-44C2-B69A-A81622DD8288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45.053" v="1630" actId="478"/>
          <ac:picMkLst>
            <pc:docMk/>
            <pc:sldMk cId="847264027" sldId="263"/>
            <ac:picMk id="42" creationId="{0F0AC61B-1246-4B86-A2AF-610E2566FB0E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4:01.054" v="3518" actId="1076"/>
          <ac:picMkLst>
            <pc:docMk/>
            <pc:sldMk cId="847264027" sldId="263"/>
            <ac:picMk id="43" creationId="{809A27B8-5C0B-466A-BC1A-D13B1AF00D6B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45.822" v="1631" actId="478"/>
          <ac:picMkLst>
            <pc:docMk/>
            <pc:sldMk cId="847264027" sldId="263"/>
            <ac:picMk id="44" creationId="{EE759072-93D4-43F7-B201-E794D6016CD6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4:01.054" v="3518" actId="1076"/>
          <ac:picMkLst>
            <pc:docMk/>
            <pc:sldMk cId="847264027" sldId="263"/>
            <ac:picMk id="45" creationId="{A6AFF774-173C-4F70-A624-D75F38A655C9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4:01.054" v="3518" actId="1076"/>
          <ac:picMkLst>
            <pc:docMk/>
            <pc:sldMk cId="847264027" sldId="263"/>
            <ac:picMk id="46" creationId="{422EC419-8031-4348-ABA9-D2A85C1C1F5E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4:01.054" v="3518" actId="1076"/>
          <ac:picMkLst>
            <pc:docMk/>
            <pc:sldMk cId="847264027" sldId="263"/>
            <ac:picMk id="47" creationId="{FA18A7DB-0C10-4E4B-B94E-1C3B0BF81830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3:24:01.054" v="3518" actId="1076"/>
          <ac:picMkLst>
            <pc:docMk/>
            <pc:sldMk cId="847264027" sldId="263"/>
            <ac:picMk id="48" creationId="{A4ECC5FC-ACFF-4050-BFD9-4A9FA319A5C2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11.252" v="1611" actId="478"/>
          <ac:picMkLst>
            <pc:docMk/>
            <pc:sldMk cId="847264027" sldId="263"/>
            <ac:picMk id="52" creationId="{13F1A159-7066-460B-8044-838ABC344B01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09.251" v="1609" actId="478"/>
          <ac:picMkLst>
            <pc:docMk/>
            <pc:sldMk cId="847264027" sldId="263"/>
            <ac:picMk id="54" creationId="{45448CFE-2AEE-41CF-8C7C-9472D6118947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11.961" v="1612" actId="478"/>
          <ac:picMkLst>
            <pc:docMk/>
            <pc:sldMk cId="847264027" sldId="263"/>
            <ac:picMk id="55" creationId="{BA3F29A1-B6F5-462C-ADD1-641963020164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43.312" v="1628" actId="478"/>
          <ac:picMkLst>
            <pc:docMk/>
            <pc:sldMk cId="847264027" sldId="263"/>
            <ac:picMk id="56" creationId="{F611C0D3-7CE1-4F4E-A8BE-60C67AC8830F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14.081" v="1613" actId="478"/>
          <ac:picMkLst>
            <pc:docMk/>
            <pc:sldMk cId="847264027" sldId="263"/>
            <ac:picMk id="58" creationId="{63311D75-18B4-4720-A0C3-8A3E361016EC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16.001" v="1616" actId="478"/>
          <ac:picMkLst>
            <pc:docMk/>
            <pc:sldMk cId="847264027" sldId="263"/>
            <ac:picMk id="59" creationId="{CDABA4BC-A8AF-441B-804B-BCA82D2FD282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17.301" v="1617" actId="478"/>
          <ac:picMkLst>
            <pc:docMk/>
            <pc:sldMk cId="847264027" sldId="263"/>
            <ac:picMk id="60" creationId="{EBB19EEF-0C08-47F5-B3CA-B6F624A88F26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18.091" v="1618" actId="478"/>
          <ac:picMkLst>
            <pc:docMk/>
            <pc:sldMk cId="847264027" sldId="263"/>
            <ac:picMk id="61" creationId="{7AE63CB3-5B19-4A20-8881-9415E80AA521}"/>
          </ac:picMkLst>
        </pc:picChg>
        <pc:picChg chg="del mod">
          <ac:chgData name="Горностаева Светлана Михайловна" userId="e9b1ee04-a0ad-4572-a2f7-0ad363ac5643" providerId="ADAL" clId="{081D6B44-3E2C-4906-914B-4B4EF88D7013}" dt="2024-03-14T08:35:15.381" v="1615" actId="478"/>
          <ac:picMkLst>
            <pc:docMk/>
            <pc:sldMk cId="847264027" sldId="263"/>
            <ac:picMk id="63" creationId="{B5EE7A42-B930-4A28-A321-D873A8A66CA0}"/>
          </ac:picMkLst>
        </pc:picChg>
      </pc:sldChg>
      <pc:sldChg chg="addSp delSp modSp add">
        <pc:chgData name="Горностаева Светлана Михайловна" userId="e9b1ee04-a0ad-4572-a2f7-0ad363ac5643" providerId="ADAL" clId="{081D6B44-3E2C-4906-914B-4B4EF88D7013}" dt="2024-03-20T14:13:23.555" v="5478" actId="20577"/>
        <pc:sldMkLst>
          <pc:docMk/>
          <pc:sldMk cId="2896173009" sldId="264"/>
        </pc:sldMkLst>
        <pc:spChg chg="mod">
          <ac:chgData name="Горностаева Светлана Михайловна" userId="e9b1ee04-a0ad-4572-a2f7-0ad363ac5643" providerId="ADAL" clId="{081D6B44-3E2C-4906-914B-4B4EF88D7013}" dt="2024-03-20T13:45:35.040" v="4138" actId="20577"/>
          <ac:spMkLst>
            <pc:docMk/>
            <pc:sldMk cId="2896173009" sldId="264"/>
            <ac:spMk id="2" creationId="{FA34CC08-C9ED-47A4-8890-A8089C1954A7}"/>
          </ac:spMkLst>
        </pc:spChg>
        <pc:spChg chg="del mod">
          <ac:chgData name="Горностаева Светлана Михайловна" userId="e9b1ee04-a0ad-4572-a2f7-0ad363ac5643" providerId="ADAL" clId="{081D6B44-3E2C-4906-914B-4B4EF88D7013}" dt="2024-03-14T08:52:41.488" v="1974" actId="478"/>
          <ac:spMkLst>
            <pc:docMk/>
            <pc:sldMk cId="2896173009" sldId="264"/>
            <ac:spMk id="3" creationId="{18C8C2E5-57C1-4072-9E53-AF8BE42015BF}"/>
          </ac:spMkLst>
        </pc:spChg>
        <pc:spChg chg="del">
          <ac:chgData name="Горностаева Светлана Михайловна" userId="e9b1ee04-a0ad-4572-a2f7-0ad363ac5643" providerId="ADAL" clId="{081D6B44-3E2C-4906-914B-4B4EF88D7013}" dt="2024-03-19T15:39:03.383" v="2239" actId="478"/>
          <ac:spMkLst>
            <pc:docMk/>
            <pc:sldMk cId="2896173009" sldId="264"/>
            <ac:spMk id="4" creationId="{01A416A0-49AE-4130-848B-5E5DD4BB64D4}"/>
          </ac:spMkLst>
        </pc:spChg>
        <pc:sp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spMkLst>
            <pc:docMk/>
            <pc:sldMk cId="2896173009" sldId="264"/>
            <ac:spMk id="5" creationId="{DCBB62C5-76E2-4B2A-BB53-DA5FDF356EB6}"/>
          </ac:spMkLst>
        </pc:spChg>
        <pc:sp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spMkLst>
            <pc:docMk/>
            <pc:sldMk cId="2896173009" sldId="264"/>
            <ac:spMk id="8" creationId="{E32E1314-685F-4189-B0FE-15F4F70EE028}"/>
          </ac:spMkLst>
        </pc:spChg>
        <pc:sp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spMkLst>
            <pc:docMk/>
            <pc:sldMk cId="2896173009" sldId="264"/>
            <ac:spMk id="9" creationId="{BE53CAC4-3FA1-47FF-8E70-FA5E01052719}"/>
          </ac:spMkLst>
        </pc:spChg>
        <pc:sp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spMkLst>
            <pc:docMk/>
            <pc:sldMk cId="2896173009" sldId="264"/>
            <ac:spMk id="10" creationId="{CB1E90F8-1140-4FF7-95D4-4AA3A3FC7195}"/>
          </ac:spMkLst>
        </pc:spChg>
        <pc:sp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spMkLst>
            <pc:docMk/>
            <pc:sldMk cId="2896173009" sldId="264"/>
            <ac:spMk id="11" creationId="{45CD4B56-A812-40F3-B776-EA4B780F21E5}"/>
          </ac:spMkLst>
        </pc:spChg>
        <pc:sp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spMkLst>
            <pc:docMk/>
            <pc:sldMk cId="2896173009" sldId="264"/>
            <ac:spMk id="12" creationId="{E08A7DD5-A597-4049-B3EE-534D6DF79511}"/>
          </ac:spMkLst>
        </pc:spChg>
        <pc:sp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spMkLst>
            <pc:docMk/>
            <pc:sldMk cId="2896173009" sldId="264"/>
            <ac:spMk id="13" creationId="{7823A837-DAFB-4A54-907C-F04C646E6CA7}"/>
          </ac:spMkLst>
        </pc:spChg>
        <pc:spChg chg="add del">
          <ac:chgData name="Горностаева Светлана Михайловна" userId="e9b1ee04-a0ad-4572-a2f7-0ad363ac5643" providerId="ADAL" clId="{081D6B44-3E2C-4906-914B-4B4EF88D7013}" dt="2024-03-14T08:47:16.437" v="1958" actId="478"/>
          <ac:spMkLst>
            <pc:docMk/>
            <pc:sldMk cId="2896173009" sldId="264"/>
            <ac:spMk id="26" creationId="{27E40425-B65A-4611-A093-3D1899C927A1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4T08:52:45.068" v="1975" actId="478"/>
          <ac:spMkLst>
            <pc:docMk/>
            <pc:sldMk cId="2896173009" sldId="264"/>
            <ac:spMk id="35" creationId="{7556BED0-73F5-4AC4-BA7F-E3497B8F1106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4:13:23.555" v="5478" actId="20577"/>
          <ac:spMkLst>
            <pc:docMk/>
            <pc:sldMk cId="2896173009" sldId="264"/>
            <ac:spMk id="45" creationId="{02407B83-D284-452E-88E6-B6232E766058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spMkLst>
            <pc:docMk/>
            <pc:sldMk cId="2896173009" sldId="264"/>
            <ac:spMk id="47" creationId="{5ABE2B05-3C3F-41D4-BCEE-CA1DA4A0AA6C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spMkLst>
            <pc:docMk/>
            <pc:sldMk cId="2896173009" sldId="264"/>
            <ac:spMk id="48" creationId="{B9C4A4E4-5892-4183-BEF0-9B6AC5A1BC00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4T08:57:20.976" v="2061" actId="478"/>
          <ac:spMkLst>
            <pc:docMk/>
            <pc:sldMk cId="2896173009" sldId="264"/>
            <ac:spMk id="49" creationId="{37958EA0-BBF2-4AA1-B026-5738E0BD27C6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4T08:57:20.976" v="2061" actId="478"/>
          <ac:spMkLst>
            <pc:docMk/>
            <pc:sldMk cId="2896173009" sldId="264"/>
            <ac:spMk id="50" creationId="{B32E86E0-21F6-40ED-9503-CB02CD7B1DE1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4T08:55:32.053" v="2032" actId="478"/>
          <ac:spMkLst>
            <pc:docMk/>
            <pc:sldMk cId="2896173009" sldId="264"/>
            <ac:spMk id="51" creationId="{1591AF05-8FD7-481C-B0B5-C5713632CDEF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spMkLst>
            <pc:docMk/>
            <pc:sldMk cId="2896173009" sldId="264"/>
            <ac:spMk id="61" creationId="{BC859C7E-A53C-4120-9716-DDE6A538D643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spMkLst>
            <pc:docMk/>
            <pc:sldMk cId="2896173009" sldId="264"/>
            <ac:spMk id="62" creationId="{1D96E214-4BEE-4FCF-B730-A5C60ED98E06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spMkLst>
            <pc:docMk/>
            <pc:sldMk cId="2896173009" sldId="264"/>
            <ac:spMk id="67" creationId="{3D624F04-898C-4BD7-926E-3CB9B740CFD2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spMkLst>
            <pc:docMk/>
            <pc:sldMk cId="2896173009" sldId="264"/>
            <ac:spMk id="68" creationId="{ABEB322E-409F-4F34-9C4A-421287881DDF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4T08:58:16.748" v="2069" actId="478"/>
          <ac:spMkLst>
            <pc:docMk/>
            <pc:sldMk cId="2896173009" sldId="264"/>
            <ac:spMk id="73" creationId="{CE77B762-2897-4BCC-AE4B-0E9E31C139AB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4T08:58:16.748" v="2069" actId="478"/>
          <ac:spMkLst>
            <pc:docMk/>
            <pc:sldMk cId="2896173009" sldId="264"/>
            <ac:spMk id="74" creationId="{AC6F2721-67BC-4298-82AC-60B1D092DF1F}"/>
          </ac:spMkLst>
        </pc:sp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6" creationId="{0B155A1F-3A61-4EB1-BCB8-72D984188D64}"/>
          </ac:picMkLst>
        </pc:picChg>
        <pc:pic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picMkLst>
            <pc:docMk/>
            <pc:sldMk cId="2896173009" sldId="264"/>
            <ac:picMk id="7" creationId="{5B33EBA6-7E4A-4972-B20C-CFA3722105DC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14" creationId="{5C18239B-349A-41C6-AACD-CCA25CFCE0C2}"/>
          </ac:picMkLst>
        </pc:picChg>
        <pc:pic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picMkLst>
            <pc:docMk/>
            <pc:sldMk cId="2896173009" sldId="264"/>
            <ac:picMk id="15" creationId="{9F456C09-EE64-404D-9E68-8427CA66F3C0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16" creationId="{F0EDB737-35D8-4FDE-9613-98064C29728D}"/>
          </ac:picMkLst>
        </pc:picChg>
        <pc:pic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picMkLst>
            <pc:docMk/>
            <pc:sldMk cId="2896173009" sldId="264"/>
            <ac:picMk id="17" creationId="{62910A65-FFB3-45A4-BEA1-D167D1547E9B}"/>
          </ac:picMkLst>
        </pc:picChg>
        <pc:pic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picMkLst>
            <pc:docMk/>
            <pc:sldMk cId="2896173009" sldId="264"/>
            <ac:picMk id="18" creationId="{00C06DF2-5250-41A3-883C-9091896D2C71}"/>
          </ac:picMkLst>
        </pc:picChg>
        <pc:pic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picMkLst>
            <pc:docMk/>
            <pc:sldMk cId="2896173009" sldId="264"/>
            <ac:picMk id="19" creationId="{A7FA726B-F396-4961-8382-F866B13FD552}"/>
          </ac:picMkLst>
        </pc:picChg>
        <pc:pic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picMkLst>
            <pc:docMk/>
            <pc:sldMk cId="2896173009" sldId="264"/>
            <ac:picMk id="20" creationId="{D7484582-50DB-494B-9601-33BB01169599}"/>
          </ac:picMkLst>
        </pc:picChg>
        <pc:pic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picMkLst>
            <pc:docMk/>
            <pc:sldMk cId="2896173009" sldId="264"/>
            <ac:picMk id="21" creationId="{A60F8365-F5F0-4F81-A71B-06B5AF09B2C1}"/>
          </ac:picMkLst>
        </pc:picChg>
        <pc:pic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picMkLst>
            <pc:docMk/>
            <pc:sldMk cId="2896173009" sldId="264"/>
            <ac:picMk id="22" creationId="{5D1E47CB-F4C5-4552-8CA7-5824297AF436}"/>
          </ac:picMkLst>
        </pc:picChg>
        <pc:pic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picMkLst>
            <pc:docMk/>
            <pc:sldMk cId="2896173009" sldId="264"/>
            <ac:picMk id="23" creationId="{351F91AD-9733-49FC-BB43-219F9858CCEC}"/>
          </ac:picMkLst>
        </pc:picChg>
        <pc:pic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picMkLst>
            <pc:docMk/>
            <pc:sldMk cId="2896173009" sldId="264"/>
            <ac:picMk id="24" creationId="{E7ED83B5-0CF9-45AF-8AEB-E0A092271675}"/>
          </ac:picMkLst>
        </pc:picChg>
        <pc:picChg chg="add del">
          <ac:chgData name="Горностаева Светлана Михайловна" userId="e9b1ee04-a0ad-4572-a2f7-0ad363ac5643" providerId="ADAL" clId="{081D6B44-3E2C-4906-914B-4B4EF88D7013}" dt="2024-03-14T08:52:48.828" v="1976" actId="478"/>
          <ac:picMkLst>
            <pc:docMk/>
            <pc:sldMk cId="2896173009" sldId="264"/>
            <ac:picMk id="25" creationId="{D656C7D2-3B9B-4750-93D3-4F5CAE6EF06B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28" creationId="{127B310A-0CED-41AB-BFB4-FC596376A690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30" creationId="{D0583190-3063-4541-AFAD-8BECCF798F1E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57:20.976" v="2061" actId="478"/>
          <ac:picMkLst>
            <pc:docMk/>
            <pc:sldMk cId="2896173009" sldId="264"/>
            <ac:picMk id="31" creationId="{29CD93AA-337B-4C81-8256-C8C5DFF84EE2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32" creationId="{434AEA5B-E1D9-4416-9E59-F97595F8F45E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33" creationId="{09D1957D-D6FC-4AB1-B1A1-C4A666FB4DF2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36" creationId="{BCCB89B2-AC8D-42AF-B6E8-F4AF614F85AE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37" creationId="{6BEFD250-50DA-476D-ADE5-0FF1909BD686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38" creationId="{8AF237DF-9B15-4257-850D-CDBC32B52C8C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39" creationId="{1EBCA567-6620-4A00-9E4A-404A638DD668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40" creationId="{B71F4A6A-A47C-4166-BCF5-8CEF64F3EE21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41" creationId="{023802FD-965F-42E6-97BF-BA9F4617EC7F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42" creationId="{08034A11-E785-462A-8E78-D20A4531E42A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43" creationId="{A318859E-EBE4-4915-A4A7-738753903C0B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44" creationId="{6FC177BA-8498-403B-BBFB-0D1CE19AAD57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57:20.976" v="2061" actId="478"/>
          <ac:picMkLst>
            <pc:docMk/>
            <pc:sldMk cId="2896173009" sldId="264"/>
            <ac:picMk id="45" creationId="{8F97A0B6-2D58-43D8-99BE-BB067269D9F8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55:29.853" v="2031" actId="478"/>
          <ac:picMkLst>
            <pc:docMk/>
            <pc:sldMk cId="2896173009" sldId="264"/>
            <ac:picMk id="46" creationId="{47C0E877-ECD3-4D16-88E0-324D4D78A5E2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55" creationId="{440DA91D-BCC2-43C7-9643-40A02A5CFC35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56" creationId="{1CF59ABF-F9F5-415F-8A57-8B78E2B02419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57:24.727" v="2062" actId="478"/>
          <ac:picMkLst>
            <pc:docMk/>
            <pc:sldMk cId="2896173009" sldId="264"/>
            <ac:picMk id="57" creationId="{3016BBE4-FE96-4C55-AABA-7DF4DC565081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57:20.976" v="2061" actId="478"/>
          <ac:picMkLst>
            <pc:docMk/>
            <pc:sldMk cId="2896173009" sldId="264"/>
            <ac:picMk id="58" creationId="{DD128343-53C4-4414-BCDC-162705DE1CDD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59" creationId="{0357FCF8-57DF-4709-82F9-D4A7D85BB4CA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60" creationId="{EFCE840F-0EFA-42A1-8EB9-044293A335FF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63" creationId="{5C07E00F-5E88-4694-8286-0EBA6E9D9BDF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64" creationId="{6EDAB02A-6C25-4AB7-9DEC-8ED7866CB92E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65" creationId="{BEC4CC6A-15F5-4BD6-A147-3042FC218FA1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66" creationId="{1B66B651-E694-4386-95CC-8F317E7CD10D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69" creationId="{96FE44F5-7752-4DD9-AD79-5725A05D73B8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70" creationId="{FF7B2902-21D5-4892-91B7-4BF3415A61C5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58:16.748" v="2069" actId="478"/>
          <ac:picMkLst>
            <pc:docMk/>
            <pc:sldMk cId="2896173009" sldId="264"/>
            <ac:picMk id="71" creationId="{2EBE391F-D73C-4ABC-89CF-640ABEB85550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58:16.748" v="2069" actId="478"/>
          <ac:picMkLst>
            <pc:docMk/>
            <pc:sldMk cId="2896173009" sldId="264"/>
            <ac:picMk id="72" creationId="{9E292647-020E-4874-98AD-7106AFAD9354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58:16.748" v="2069" actId="478"/>
          <ac:picMkLst>
            <pc:docMk/>
            <pc:sldMk cId="2896173009" sldId="264"/>
            <ac:picMk id="75" creationId="{7AC7658E-4B0F-4AEC-8624-BF6167883562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4T08:58:16.748" v="2069" actId="478"/>
          <ac:picMkLst>
            <pc:docMk/>
            <pc:sldMk cId="2896173009" sldId="264"/>
            <ac:picMk id="76" creationId="{9626BB32-491A-4E1A-839C-65F9DF7C2F60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78" creationId="{E94DE353-BD2E-4A51-B747-227262D7AAA4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20T14:07:24.242" v="4973" actId="478"/>
          <ac:picMkLst>
            <pc:docMk/>
            <pc:sldMk cId="2896173009" sldId="264"/>
            <ac:picMk id="79" creationId="{95F7D1E5-C995-4B85-BC7C-C4FC950CB9B7}"/>
          </ac:picMkLst>
        </pc:picChg>
        <pc:cxnChg chg="add del mod">
          <ac:chgData name="Горностаева Светлана Михайловна" userId="e9b1ee04-a0ad-4572-a2f7-0ad363ac5643" providerId="ADAL" clId="{081D6B44-3E2C-4906-914B-4B4EF88D7013}" dt="2024-03-14T08:55:14.813" v="2026" actId="478"/>
          <ac:cxnSpMkLst>
            <pc:docMk/>
            <pc:sldMk cId="2896173009" sldId="264"/>
            <ac:cxnSpMk id="53" creationId="{B814AD66-9C69-4A8B-8DC4-9F86EAB25931}"/>
          </ac:cxnSpMkLst>
        </pc:cxnChg>
        <pc:cxnChg chg="add del mod">
          <ac:chgData name="Горностаева Светлана Михайловна" userId="e9b1ee04-a0ad-4572-a2f7-0ad363ac5643" providerId="ADAL" clId="{081D6B44-3E2C-4906-914B-4B4EF88D7013}" dt="2024-03-14T09:00:28.922" v="2106" actId="478"/>
          <ac:cxnSpMkLst>
            <pc:docMk/>
            <pc:sldMk cId="2896173009" sldId="264"/>
            <ac:cxnSpMk id="81" creationId="{0FCEA197-C5E3-4930-A9AA-EBFB05427790}"/>
          </ac:cxnSpMkLst>
        </pc:cxnChg>
      </pc:sldChg>
      <pc:sldChg chg="addSp delSp modSp add ord">
        <pc:chgData name="Горностаева Светлана Михайловна" userId="e9b1ee04-a0ad-4572-a2f7-0ad363ac5643" providerId="ADAL" clId="{081D6B44-3E2C-4906-914B-4B4EF88D7013}" dt="2024-03-20T14:06:56.141" v="4970"/>
        <pc:sldMkLst>
          <pc:docMk/>
          <pc:sldMk cId="911553375" sldId="265"/>
        </pc:sldMkLst>
        <pc:spChg chg="del">
          <ac:chgData name="Горностаева Светлана Михайловна" userId="e9b1ee04-a0ad-4572-a2f7-0ad363ac5643" providerId="ADAL" clId="{081D6B44-3E2C-4906-914B-4B4EF88D7013}" dt="2024-03-19T16:18:01.239" v="2671" actId="478"/>
          <ac:spMkLst>
            <pc:docMk/>
            <pc:sldMk cId="911553375" sldId="265"/>
            <ac:spMk id="2" creationId="{FA34CC08-C9ED-47A4-8890-A8089C1954A7}"/>
          </ac:spMkLst>
        </pc:spChg>
        <pc:spChg chg="mod ord">
          <ac:chgData name="Горностаева Светлана Михайловна" userId="e9b1ee04-a0ad-4572-a2f7-0ad363ac5643" providerId="ADAL" clId="{081D6B44-3E2C-4906-914B-4B4EF88D7013}" dt="2024-03-19T16:33:32.460" v="2935" actId="27636"/>
          <ac:spMkLst>
            <pc:docMk/>
            <pc:sldMk cId="911553375" sldId="265"/>
            <ac:spMk id="3" creationId="{18C8C2E5-57C1-4072-9E53-AF8BE42015BF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19T16:28:04.897" v="2877" actId="1076"/>
          <ac:spMkLst>
            <pc:docMk/>
            <pc:sldMk cId="911553375" sldId="265"/>
            <ac:spMk id="7" creationId="{E308E802-56A1-44B3-9A11-BBDE9607BA9D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9T16:20:30.631" v="2687" actId="478"/>
          <ac:spMkLst>
            <pc:docMk/>
            <pc:sldMk cId="911553375" sldId="265"/>
            <ac:spMk id="8" creationId="{D5DAC847-DAD2-4BB7-8A6E-69F19FFC2CDF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19T16:28:04.897" v="2877" actId="1076"/>
          <ac:spMkLst>
            <pc:docMk/>
            <pc:sldMk cId="911553375" sldId="265"/>
            <ac:spMk id="10" creationId="{B1D1A617-DA33-469D-8CD8-8F85D98ED55E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19T16:28:04.897" v="2877" actId="1076"/>
          <ac:spMkLst>
            <pc:docMk/>
            <pc:sldMk cId="911553375" sldId="265"/>
            <ac:spMk id="11" creationId="{E4FD95B5-82B2-49F4-83D5-07ACF17B2AAC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9T16:11:53.988" v="2648"/>
          <ac:spMkLst>
            <pc:docMk/>
            <pc:sldMk cId="911553375" sldId="265"/>
            <ac:spMk id="12" creationId="{5F03B603-EAC6-4CD8-ADD7-2FC6E4371473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19T16:28:04.897" v="2877" actId="1076"/>
          <ac:spMkLst>
            <pc:docMk/>
            <pc:sldMk cId="911553375" sldId="265"/>
            <ac:spMk id="13" creationId="{9475329A-D8AE-46C1-9299-3394F83719AC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9T16:18:03.536" v="2673" actId="478"/>
          <ac:spMkLst>
            <pc:docMk/>
            <pc:sldMk cId="911553375" sldId="265"/>
            <ac:spMk id="15" creationId="{7EB3AD9B-A1F4-41F4-9D9D-6BB5D36D9706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9T16:30:11.709" v="2912" actId="478"/>
          <ac:spMkLst>
            <pc:docMk/>
            <pc:sldMk cId="911553375" sldId="265"/>
            <ac:spMk id="17" creationId="{240E6CBE-A998-4DE6-A58D-0CC1F4435ED6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9T16:33:41.957" v="2936" actId="1076"/>
          <ac:spMkLst>
            <pc:docMk/>
            <pc:sldMk cId="911553375" sldId="265"/>
            <ac:spMk id="19" creationId="{8E2E8705-107E-43C1-B91B-CAFDB0D6218A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9T16:33:41.957" v="2936" actId="1076"/>
          <ac:spMkLst>
            <pc:docMk/>
            <pc:sldMk cId="911553375" sldId="265"/>
            <ac:spMk id="20" creationId="{19675246-5DE0-4851-9007-441C1EEDFB99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19T16:33:41.957" v="2936" actId="1076"/>
          <ac:spMkLst>
            <pc:docMk/>
            <pc:sldMk cId="911553375" sldId="265"/>
            <ac:spMk id="21" creationId="{79B83289-BF42-4C4E-B5F0-9F46CD36DE72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19T16:33:41.957" v="2936" actId="1076"/>
          <ac:spMkLst>
            <pc:docMk/>
            <pc:sldMk cId="911553375" sldId="265"/>
            <ac:spMk id="22" creationId="{639F6281-CD95-4E23-AE3F-65701B3C7B97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19T16:34:21.882" v="2939" actId="255"/>
          <ac:spMkLst>
            <pc:docMk/>
            <pc:sldMk cId="911553375" sldId="265"/>
            <ac:spMk id="23" creationId="{4D29BE91-5881-4DBE-8570-42B537069E9C}"/>
          </ac:spMkLst>
        </pc:spChg>
        <pc:graphicFrameChg chg="del">
          <ac:chgData name="Горностаева Светлана Михайловна" userId="e9b1ee04-a0ad-4572-a2f7-0ad363ac5643" providerId="ADAL" clId="{081D6B44-3E2C-4906-914B-4B4EF88D7013}" dt="2024-03-19T15:48:52.200" v="2379"/>
          <ac:graphicFrameMkLst>
            <pc:docMk/>
            <pc:sldMk cId="911553375" sldId="265"/>
            <ac:graphicFrameMk id="5" creationId="{BF99A6CE-2ABC-4D69-8E42-FCD72F9FB95F}"/>
          </ac:graphicFrameMkLst>
        </pc:graphicFrameChg>
        <pc:picChg chg="add mod">
          <ac:chgData name="Горностаева Светлана Михайловна" userId="e9b1ee04-a0ad-4572-a2f7-0ad363ac5643" providerId="ADAL" clId="{081D6B44-3E2C-4906-914B-4B4EF88D7013}" dt="2024-03-19T16:29:27.819" v="2905" actId="1076"/>
          <ac:picMkLst>
            <pc:docMk/>
            <pc:sldMk cId="911553375" sldId="265"/>
            <ac:picMk id="6" creationId="{FD002A88-66FD-4327-B998-A03673E1B627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19T16:28:04.897" v="2877" actId="1076"/>
          <ac:picMkLst>
            <pc:docMk/>
            <pc:sldMk cId="911553375" sldId="265"/>
            <ac:picMk id="9" creationId="{F8BE3F8E-E0A8-4F02-AD20-6625A9578991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9T16:33:41.957" v="2936" actId="1076"/>
          <ac:picMkLst>
            <pc:docMk/>
            <pc:sldMk cId="911553375" sldId="265"/>
            <ac:picMk id="16" creationId="{757E2C2A-89F1-4B04-AF52-8F27ECDBF0B4}"/>
          </ac:picMkLst>
        </pc:picChg>
        <pc:picChg chg="add del mod">
          <ac:chgData name="Горностаева Светлана Михайловна" userId="e9b1ee04-a0ad-4572-a2f7-0ad363ac5643" providerId="ADAL" clId="{081D6B44-3E2C-4906-914B-4B4EF88D7013}" dt="2024-03-19T16:33:41.957" v="2936" actId="1076"/>
          <ac:picMkLst>
            <pc:docMk/>
            <pc:sldMk cId="911553375" sldId="265"/>
            <ac:picMk id="18" creationId="{DEA36F7A-CD86-4515-989C-151625A3DF43}"/>
          </ac:picMkLst>
        </pc:picChg>
      </pc:sldChg>
      <pc:sldChg chg="delSp modSp add">
        <pc:chgData name="Горностаева Светлана Михайловна" userId="e9b1ee04-a0ad-4572-a2f7-0ad363ac5643" providerId="ADAL" clId="{081D6B44-3E2C-4906-914B-4B4EF88D7013}" dt="2024-03-20T14:07:05.252" v="4972" actId="20577"/>
        <pc:sldMkLst>
          <pc:docMk/>
          <pc:sldMk cId="2374227500" sldId="266"/>
        </pc:sldMkLst>
        <pc:spChg chg="mod">
          <ac:chgData name="Горностаева Светлана Михайловна" userId="e9b1ee04-a0ad-4572-a2f7-0ad363ac5643" providerId="ADAL" clId="{081D6B44-3E2C-4906-914B-4B4EF88D7013}" dt="2024-03-20T14:07:05.252" v="4972" actId="20577"/>
          <ac:spMkLst>
            <pc:docMk/>
            <pc:sldMk cId="2374227500" sldId="266"/>
            <ac:spMk id="3" creationId="{18C8C2E5-57C1-4072-9E53-AF8BE42015BF}"/>
          </ac:spMkLst>
        </pc:spChg>
        <pc:graphicFrameChg chg="del">
          <ac:chgData name="Горностаева Светлана Михайловна" userId="e9b1ee04-a0ad-4572-a2f7-0ad363ac5643" providerId="ADAL" clId="{081D6B44-3E2C-4906-914B-4B4EF88D7013}" dt="2024-03-19T16:35:29.303" v="2941"/>
          <ac:graphicFrameMkLst>
            <pc:docMk/>
            <pc:sldMk cId="2374227500" sldId="266"/>
            <ac:graphicFrameMk id="5" creationId="{BF99A6CE-2ABC-4D69-8E42-FCD72F9FB95F}"/>
          </ac:graphicFrameMkLst>
        </pc:graphicFrameChg>
      </pc:sldChg>
      <pc:sldChg chg="delSp modSp add">
        <pc:chgData name="Горностаева Светлана Михайловна" userId="e9b1ee04-a0ad-4572-a2f7-0ad363ac5643" providerId="ADAL" clId="{081D6B44-3E2C-4906-914B-4B4EF88D7013}" dt="2024-03-20T14:14:13.697" v="5479" actId="1076"/>
        <pc:sldMkLst>
          <pc:docMk/>
          <pc:sldMk cId="1484627738" sldId="267"/>
        </pc:sldMkLst>
        <pc:spChg chg="mod">
          <ac:chgData name="Горностаева Светлана Михайловна" userId="e9b1ee04-a0ad-4572-a2f7-0ad363ac5643" providerId="ADAL" clId="{081D6B44-3E2C-4906-914B-4B4EF88D7013}" dt="2024-03-19T16:45:12.836" v="3061" actId="14100"/>
          <ac:spMkLst>
            <pc:docMk/>
            <pc:sldMk cId="1484627738" sldId="267"/>
            <ac:spMk id="2" creationId="{FA34CC08-C9ED-47A4-8890-A8089C1954A7}"/>
          </ac:spMkLst>
        </pc:spChg>
        <pc:spChg chg="mod">
          <ac:chgData name="Горностаева Светлана Михайловна" userId="e9b1ee04-a0ad-4572-a2f7-0ad363ac5643" providerId="ADAL" clId="{081D6B44-3E2C-4906-914B-4B4EF88D7013}" dt="2024-03-20T14:14:13.697" v="5479" actId="1076"/>
          <ac:spMkLst>
            <pc:docMk/>
            <pc:sldMk cId="1484627738" sldId="267"/>
            <ac:spMk id="3" creationId="{18C8C2E5-57C1-4072-9E53-AF8BE42015BF}"/>
          </ac:spMkLst>
        </pc:spChg>
        <pc:graphicFrameChg chg="del">
          <ac:chgData name="Горностаева Светлана Михайловна" userId="e9b1ee04-a0ad-4572-a2f7-0ad363ac5643" providerId="ADAL" clId="{081D6B44-3E2C-4906-914B-4B4EF88D7013}" dt="2024-03-19T16:45:33.149" v="3062"/>
          <ac:graphicFrameMkLst>
            <pc:docMk/>
            <pc:sldMk cId="1484627738" sldId="267"/>
            <ac:graphicFrameMk id="5" creationId="{BF99A6CE-2ABC-4D69-8E42-FCD72F9FB95F}"/>
          </ac:graphicFrameMkLst>
        </pc:graphicFrameChg>
      </pc:sldChg>
      <pc:sldChg chg="addSp delSp modSp add">
        <pc:chgData name="Горностаева Светлана Михайловна" userId="e9b1ee04-a0ad-4572-a2f7-0ad363ac5643" providerId="ADAL" clId="{081D6B44-3E2C-4906-914B-4B4EF88D7013}" dt="2024-03-20T13:44:52.604" v="4124" actId="1076"/>
        <pc:sldMkLst>
          <pc:docMk/>
          <pc:sldMk cId="2496725038" sldId="268"/>
        </pc:sldMkLst>
        <pc:spChg chg="mod">
          <ac:chgData name="Горностаева Светлана Михайловна" userId="e9b1ee04-a0ad-4572-a2f7-0ad363ac5643" providerId="ADAL" clId="{081D6B44-3E2C-4906-914B-4B4EF88D7013}" dt="2024-03-20T13:42:39.517" v="4089" actId="1076"/>
          <ac:spMkLst>
            <pc:docMk/>
            <pc:sldMk cId="2496725038" sldId="268"/>
            <ac:spMk id="3" creationId="{18C8C2E5-57C1-4072-9E53-AF8BE42015BF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20T13:35:16.638" v="3909"/>
          <ac:spMkLst>
            <pc:docMk/>
            <pc:sldMk cId="2496725038" sldId="268"/>
            <ac:spMk id="5" creationId="{2A85D716-B58F-4770-A752-CB5816D65B00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42:57.415" v="4092" actId="1076"/>
          <ac:spMkLst>
            <pc:docMk/>
            <pc:sldMk cId="2496725038" sldId="268"/>
            <ac:spMk id="6" creationId="{57BC7CC5-9549-4F15-8690-E3FC0242919C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43:04.676" v="4094" actId="1076"/>
          <ac:spMkLst>
            <pc:docMk/>
            <pc:sldMk cId="2496725038" sldId="268"/>
            <ac:spMk id="7" creationId="{324D87AE-B478-4C37-818B-9068F4ACC049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43:09.126" v="4095" actId="1076"/>
          <ac:spMkLst>
            <pc:docMk/>
            <pc:sldMk cId="2496725038" sldId="268"/>
            <ac:spMk id="8" creationId="{81F2A396-25AE-4D7F-B460-72EAB8803DB2}"/>
          </ac:spMkLst>
        </pc:spChg>
        <pc:spChg chg="add del mod">
          <ac:chgData name="Горностаева Светлана Михайловна" userId="e9b1ee04-a0ad-4572-a2f7-0ad363ac5643" providerId="ADAL" clId="{081D6B44-3E2C-4906-914B-4B4EF88D7013}" dt="2024-03-20T13:43:28.742" v="4097" actId="478"/>
          <ac:spMkLst>
            <pc:docMk/>
            <pc:sldMk cId="2496725038" sldId="268"/>
            <ac:spMk id="9" creationId="{840FBC96-1098-4AB0-8F48-BDE14B79A995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42:59.980" v="4093" actId="1076"/>
          <ac:spMkLst>
            <pc:docMk/>
            <pc:sldMk cId="2496725038" sldId="268"/>
            <ac:spMk id="10" creationId="{5901CDE2-BAD9-4594-80D7-7A79737645F5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44:38.726" v="4123" actId="1076"/>
          <ac:spMkLst>
            <pc:docMk/>
            <pc:sldMk cId="2496725038" sldId="268"/>
            <ac:spMk id="11" creationId="{50E00C8D-9315-40FF-9766-CF43734C239A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3:44:52.604" v="4124" actId="1076"/>
          <ac:spMkLst>
            <pc:docMk/>
            <pc:sldMk cId="2496725038" sldId="268"/>
            <ac:spMk id="12" creationId="{C996ACE7-0A1B-4BDA-AFBC-520A495B28CC}"/>
          </ac:spMkLst>
        </pc:spChg>
        <pc:graphicFrameChg chg="add mod modGraphic">
          <ac:chgData name="Горностаева Светлана Михайловна" userId="e9b1ee04-a0ad-4572-a2f7-0ad363ac5643" providerId="ADAL" clId="{081D6B44-3E2C-4906-914B-4B4EF88D7013}" dt="2024-03-20T13:43:23.774" v="4096" actId="20577"/>
          <ac:graphicFrameMkLst>
            <pc:docMk/>
            <pc:sldMk cId="2496725038" sldId="268"/>
            <ac:graphicFrameMk id="4" creationId="{31D93D85-AD89-449C-9CFC-8B6DC7762933}"/>
          </ac:graphicFrameMkLst>
        </pc:graphicFrameChg>
        <pc:picChg chg="add mod modCrop">
          <ac:chgData name="Горностаева Светлана Михайловна" userId="e9b1ee04-a0ad-4572-a2f7-0ad363ac5643" providerId="ADAL" clId="{081D6B44-3E2C-4906-914B-4B4EF88D7013}" dt="2024-03-20T13:42:47.660" v="4091" actId="1076"/>
          <ac:picMkLst>
            <pc:docMk/>
            <pc:sldMk cId="2496725038" sldId="268"/>
            <ac:picMk id="13" creationId="{134B1116-A729-4B99-99AD-924A7B85D797}"/>
          </ac:picMkLst>
        </pc:picChg>
      </pc:sldChg>
      <pc:sldChg chg="modSp add">
        <pc:chgData name="Горностаева Светлана Михайловна" userId="e9b1ee04-a0ad-4572-a2f7-0ad363ac5643" providerId="ADAL" clId="{081D6B44-3E2C-4906-914B-4B4EF88D7013}" dt="2024-03-20T14:06:33.421" v="4968" actId="1076"/>
        <pc:sldMkLst>
          <pc:docMk/>
          <pc:sldMk cId="2328295419" sldId="269"/>
        </pc:sldMkLst>
        <pc:spChg chg="mod">
          <ac:chgData name="Горностаева Светлана Михайловна" userId="e9b1ee04-a0ad-4572-a2f7-0ad363ac5643" providerId="ADAL" clId="{081D6B44-3E2C-4906-914B-4B4EF88D7013}" dt="2024-03-20T14:06:33.421" v="4968" actId="1076"/>
          <ac:spMkLst>
            <pc:docMk/>
            <pc:sldMk cId="2328295419" sldId="269"/>
            <ac:spMk id="3" creationId="{18C8C2E5-57C1-4072-9E53-AF8BE42015BF}"/>
          </ac:spMkLst>
        </pc:spChg>
      </pc:sldChg>
      <pc:sldChg chg="addSp delSp modSp add ord">
        <pc:chgData name="Горностаева Светлана Михайловна" userId="e9b1ee04-a0ad-4572-a2f7-0ad363ac5643" providerId="ADAL" clId="{081D6B44-3E2C-4906-914B-4B4EF88D7013}" dt="2024-03-20T14:06:50.921" v="4969"/>
        <pc:sldMkLst>
          <pc:docMk/>
          <pc:sldMk cId="3115787931" sldId="270"/>
        </pc:sldMkLst>
        <pc:spChg chg="mod">
          <ac:chgData name="Горностаева Светлана Михайловна" userId="e9b1ee04-a0ad-4572-a2f7-0ad363ac5643" providerId="ADAL" clId="{081D6B44-3E2C-4906-914B-4B4EF88D7013}" dt="2024-03-20T14:05:55.986" v="4966" actId="20577"/>
          <ac:spMkLst>
            <pc:docMk/>
            <pc:sldMk cId="3115787931" sldId="270"/>
            <ac:spMk id="3" creationId="{18C8C2E5-57C1-4072-9E53-AF8BE42015BF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4:03:54.250" v="4904" actId="6549"/>
          <ac:spMkLst>
            <pc:docMk/>
            <pc:sldMk cId="3115787931" sldId="270"/>
            <ac:spMk id="5" creationId="{2A6571E0-8C6A-4616-AF20-03D0D631E278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4:03:44.210" v="4893" actId="1076"/>
          <ac:spMkLst>
            <pc:docMk/>
            <pc:sldMk cId="3115787931" sldId="270"/>
            <ac:spMk id="7" creationId="{AA797CC4-9569-44D0-8025-E98DBF0206E3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4:03:44.210" v="4893" actId="1076"/>
          <ac:spMkLst>
            <pc:docMk/>
            <pc:sldMk cId="3115787931" sldId="270"/>
            <ac:spMk id="8" creationId="{E49DC241-5B2C-4F3F-B416-4F89DF1EA6CE}"/>
          </ac:spMkLst>
        </pc:spChg>
        <pc:spChg chg="add del">
          <ac:chgData name="Горностаева Светлана Михайловна" userId="e9b1ee04-a0ad-4572-a2f7-0ad363ac5643" providerId="ADAL" clId="{081D6B44-3E2C-4906-914B-4B4EF88D7013}" dt="2024-03-20T14:02:50.199" v="4866" actId="478"/>
          <ac:spMkLst>
            <pc:docMk/>
            <pc:sldMk cId="3115787931" sldId="270"/>
            <ac:spMk id="9" creationId="{0EE7987B-6F33-4266-9828-126D34463D23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4:03:11.309" v="4891" actId="255"/>
          <ac:spMkLst>
            <pc:docMk/>
            <pc:sldMk cId="3115787931" sldId="270"/>
            <ac:spMk id="12" creationId="{9EEAEF89-1A40-4ADA-A6C7-EC3DE9DA18AF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4:03:11.309" v="4891" actId="255"/>
          <ac:spMkLst>
            <pc:docMk/>
            <pc:sldMk cId="3115787931" sldId="270"/>
            <ac:spMk id="13" creationId="{578FF0E0-0D46-440F-99C8-FF936CC8BA81}"/>
          </ac:spMkLst>
        </pc:spChg>
        <pc:spChg chg="add del">
          <ac:chgData name="Горностаева Светлана Михайловна" userId="e9b1ee04-a0ad-4572-a2f7-0ad363ac5643" providerId="ADAL" clId="{081D6B44-3E2C-4906-914B-4B4EF88D7013}" dt="2024-03-20T14:02:54.083" v="4867" actId="478"/>
          <ac:spMkLst>
            <pc:docMk/>
            <pc:sldMk cId="3115787931" sldId="270"/>
            <ac:spMk id="14" creationId="{12181331-AA0D-4080-B58A-BC1F34AD47DA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4:04:02.340" v="4916" actId="6549"/>
          <ac:spMkLst>
            <pc:docMk/>
            <pc:sldMk cId="3115787931" sldId="270"/>
            <ac:spMk id="15" creationId="{37081D56-2D61-45DD-B002-5FA48C802BFF}"/>
          </ac:spMkLst>
        </pc:spChg>
        <pc:spChg chg="add mod">
          <ac:chgData name="Горностаева Светлана Михайловна" userId="e9b1ee04-a0ad-4572-a2f7-0ad363ac5643" providerId="ADAL" clId="{081D6B44-3E2C-4906-914B-4B4EF88D7013}" dt="2024-03-20T14:04:46.850" v="4936" actId="1076"/>
          <ac:spMkLst>
            <pc:docMk/>
            <pc:sldMk cId="3115787931" sldId="270"/>
            <ac:spMk id="16" creationId="{612A84FA-3B3C-47C7-A247-3A3AEF738491}"/>
          </ac:spMkLst>
        </pc:spChg>
        <pc:picChg chg="add mod">
          <ac:chgData name="Горностаева Светлана Михайловна" userId="e9b1ee04-a0ad-4572-a2f7-0ad363ac5643" providerId="ADAL" clId="{081D6B44-3E2C-4906-914B-4B4EF88D7013}" dt="2024-03-20T14:03:44.210" v="4893" actId="1076"/>
          <ac:picMkLst>
            <pc:docMk/>
            <pc:sldMk cId="3115787931" sldId="270"/>
            <ac:picMk id="4" creationId="{7C61F36D-292A-4503-9720-305ECF8F3191}"/>
          </ac:picMkLst>
        </pc:picChg>
        <pc:picChg chg="add mod">
          <ac:chgData name="Горностаева Светлана Михайловна" userId="e9b1ee04-a0ad-4572-a2f7-0ad363ac5643" providerId="ADAL" clId="{081D6B44-3E2C-4906-914B-4B4EF88D7013}" dt="2024-03-20T14:03:44.210" v="4893" actId="1076"/>
          <ac:picMkLst>
            <pc:docMk/>
            <pc:sldMk cId="3115787931" sldId="270"/>
            <ac:picMk id="6" creationId="{629404BE-9F20-463D-93A7-1D589416D3C2}"/>
          </ac:picMkLst>
        </pc:picChg>
        <pc:picChg chg="add">
          <ac:chgData name="Горностаева Светлана Михайловна" userId="e9b1ee04-a0ad-4572-a2f7-0ad363ac5643" providerId="ADAL" clId="{081D6B44-3E2C-4906-914B-4B4EF88D7013}" dt="2024-03-20T14:01:33.678" v="4838"/>
          <ac:picMkLst>
            <pc:docMk/>
            <pc:sldMk cId="3115787931" sldId="270"/>
            <ac:picMk id="10" creationId="{A154CCB8-2F45-4446-B528-3F2139A4EA54}"/>
          </ac:picMkLst>
        </pc:picChg>
        <pc:picChg chg="add">
          <ac:chgData name="Горностаева Светлана Михайловна" userId="e9b1ee04-a0ad-4572-a2f7-0ad363ac5643" providerId="ADAL" clId="{081D6B44-3E2C-4906-914B-4B4EF88D7013}" dt="2024-03-20T14:01:33.678" v="4838"/>
          <ac:picMkLst>
            <pc:docMk/>
            <pc:sldMk cId="3115787931" sldId="270"/>
            <ac:picMk id="11" creationId="{00B02600-F8D7-4555-A25E-E0336D48CC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AFB5C-FA14-46B9-9124-250D3F5FA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75377B-E093-4C51-A991-9C65F363B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EDA9BB-5286-41D4-9C3B-0676687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C55-099A-4CA9-8813-308B47B5535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DC198-86E3-4D3A-A527-7908B15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ECBA4-4731-496F-BB9E-717C16E2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C28-6023-40A9-9115-DC57F98C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2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4641B-CB06-4810-915B-2C4ECF23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2F46DE-249B-4D88-957B-3B7CA349D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412F63-B148-41FE-9C7B-05E3D620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C55-099A-4CA9-8813-308B47B5535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EA3CC0-A44B-425A-B15C-9C87C399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59BF0-D8F5-4202-9A0E-2280BBC3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C28-6023-40A9-9115-DC57F98C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2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D7754D-B915-4154-AF48-B5B9205CA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DEFDF0-98B4-404C-B72D-FBB09C8D9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97F82A-9A3A-4407-8186-72A897DF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C55-099A-4CA9-8813-308B47B5535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0E4B68-8D04-4AD6-81EC-122154D2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A72BCF-E905-4199-9714-AC1CB4C4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C28-6023-40A9-9115-DC57F98C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8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4D921-3477-41E7-8F91-95FE7C5F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DFFCD-1E07-4D9D-9B37-723579E30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46B640-B5D5-49C5-B641-428CB966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C55-099A-4CA9-8813-308B47B5535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ED9FF-623D-4738-968A-FF5E7D76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0CC226-01E1-40D6-A376-2CD98E8F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C28-6023-40A9-9115-DC57F98C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3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42BF7-F03A-4441-B038-49895BF3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9E5474-C6E6-4FF5-9DF5-3B0CA0465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F8B8BC-34D0-4A3F-ACF0-E0870364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C55-099A-4CA9-8813-308B47B5535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0C532-BF11-4401-BB4F-22F8A406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C9031-C2D1-4909-9C54-BB849F39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C28-6023-40A9-9115-DC57F98C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8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998C8-BB6E-491A-AAB2-BB52A2F8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FA2B25-78DE-4EAE-966C-60D256BF0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EA8204-F2F1-40EE-8C81-5A1C966F8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9400EF-9EEA-4A67-B63D-D092327B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C55-099A-4CA9-8813-308B47B5535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E413D4-EAB8-4CDE-9C78-EC8B23ED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C88BC0-E19F-4E44-B84C-C171BC37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C28-6023-40A9-9115-DC57F98C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0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68A42-7481-470D-A3BF-4CAF68E6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5B40BC-70D0-4CBF-8692-2879B8616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797080-CDFA-42D9-B6FF-34ED5183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D2D92F-3BC6-4911-8DF7-A79AC1AFF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F892B8-AA89-411B-9C15-F5AB25962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5D6DBB-3B67-424C-BD64-195A449C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C55-099A-4CA9-8813-308B47B5535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72B578-1DDF-46D4-AC81-E22C5820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E47F3E-332E-41EB-9E37-4F286473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C28-6023-40A9-9115-DC57F98C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4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77798-F623-4DAB-8278-127CAE28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3E87BA-C231-48B0-AA44-34AF0176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C55-099A-4CA9-8813-308B47B5535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1AE3C9-B025-4C03-B555-9B267413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9BCC4A-2222-487C-BE0C-3A89F2D5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C28-6023-40A9-9115-DC57F98C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7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719C0F-A340-4369-9283-CD583922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C55-099A-4CA9-8813-308B47B5535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1BF63E-9B1B-4773-B0C3-5F524EF8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11B0D4-61EC-44DD-84BD-9E635BC8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C28-6023-40A9-9115-DC57F98C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6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32EFF-0AD7-4325-B1A2-E43A0B11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B9FE27-9C2A-48A2-911F-FFDDD99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40349D-ADFA-4ABF-B731-5B92A87EB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BD2AE8-2331-48C2-BAD1-DCD24CDA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C55-099A-4CA9-8813-308B47B5535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64B33-86AD-475E-BA7F-03899B00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777162-D84F-44FC-8B89-CB6587CE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C28-6023-40A9-9115-DC57F98C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3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71861-0912-4123-A21E-4CBDC9EF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FF2967-C80F-46CC-81F1-A429072FD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105C71-AD11-4F09-8682-02A72AAC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23C3A-364A-4807-9282-424B8DD1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C55-099A-4CA9-8813-308B47B5535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5CEDBF-FB35-4679-99E1-218377CA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CEEDEF-A11C-4385-9F33-D8F39516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C28-6023-40A9-9115-DC57F98C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C11DB-636D-4C5B-A626-F9B09E1B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EEA4B9-478C-40B2-B0D9-C002707F0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36624-3AE4-4C07-9A20-DB35F0F50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BC55-099A-4CA9-8813-308B47B5535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FFA38E-2490-41C7-B240-ABFE768EA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B7B0B-A7E7-4A3A-A1C2-A8C37D985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42C28-6023-40A9-9115-DC57F98C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7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FE2E9-89B6-4E74-90F4-85933BBFF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Методики подготовки обучающихся к итоговой аттестации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C09008-3C6F-4A13-B2D9-A67E87E0C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7914"/>
            <a:ext cx="9144000" cy="969885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МАОУ СШ № 151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BD0E0-030A-43FB-AE77-2E157FA83EC4}"/>
              </a:ext>
            </a:extLst>
          </p:cNvPr>
          <p:cNvSpPr txBox="1"/>
          <p:nvPr/>
        </p:nvSpPr>
        <p:spPr>
          <a:xfrm>
            <a:off x="2648046" y="5037299"/>
            <a:ext cx="790015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Ирина Владимировна Боринских, заместитель директора по УВР, учитель русского языка и литературы</a:t>
            </a:r>
            <a:endParaRPr lang="en-US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Марина Владимировна Колупаева, учитель русского языка и литературы, руководитель школьного МО</a:t>
            </a:r>
            <a:endParaRPr lang="en-US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Ольга Юрьевна Белянина, учитель русского языка и литературы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Марина Михайловна </a:t>
            </a:r>
            <a:r>
              <a:rPr lang="ru-RU" sz="1400" dirty="0" err="1">
                <a:latin typeface="Arial Narrow" panose="020B0606020202030204" pitchFamily="34" charset="0"/>
              </a:rPr>
              <a:t>Балуткина</a:t>
            </a:r>
            <a:r>
              <a:rPr lang="ru-RU" sz="1400" dirty="0">
                <a:latin typeface="Arial Narrow" panose="020B0606020202030204" pitchFamily="34" charset="0"/>
              </a:rPr>
              <a:t>, учитель математики, руководитель школьного МО</a:t>
            </a:r>
          </a:p>
        </p:txBody>
      </p:sp>
    </p:spTree>
    <p:extLst>
      <p:ext uri="{BB962C8B-B14F-4D97-AF65-F5344CB8AC3E}">
        <p14:creationId xmlns:p14="http://schemas.microsoft.com/office/powerpoint/2010/main" val="334461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4CC08-C9ED-47A4-8890-A8089C19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1571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«Взаимопроверка индивидуальных заданий»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8C2E5-57C1-4072-9E53-AF8BE420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71169"/>
            <a:ext cx="10955392" cy="467890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Организация работы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Ученик получает карточку с набором заданий (индивидуальное задание – задание для индивидуальной работы), самостоятельно его выполняет.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Ученик находит себе напарника для проверки первого задания карточки. Для проверки второго задания он должен найти другого напарника и так, пока не проверит все задания по данной карточке.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После того, как первое индивидуальное задание проверено (проверены все вопросы и задания), участник отмечается делает отметку в табло учета о выполнении и получает новое индивидуальное задание, самостоятельно выполняет его и снова проверяется в парах сменного состава. </a:t>
            </a:r>
          </a:p>
        </p:txBody>
      </p:sp>
    </p:spTree>
    <p:extLst>
      <p:ext uri="{BB962C8B-B14F-4D97-AF65-F5344CB8AC3E}">
        <p14:creationId xmlns:p14="http://schemas.microsoft.com/office/powerpoint/2010/main" val="232829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4CC08-C9ED-47A4-8890-A8089C19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1571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«Взаимопроверка индивидуальных заданий»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8C2E5-57C1-4072-9E53-AF8BE420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970" y="1628686"/>
            <a:ext cx="5218621" cy="4864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Первый ученик восстанавливает (письменно на черновике) весь процесс решения ОДНОГО задания не заглядывая в свои записи.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Его напарник (второй ученик) следит за изложением, за каждым действием; если необходимо, поправляет и дополняет.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Если обнаружит ошибку, то просит заново решить задачу.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Затем напарники меняются РОЛЯМИ. </a:t>
            </a:r>
          </a:p>
        </p:txBody>
      </p:sp>
      <p:pic>
        <p:nvPicPr>
          <p:cNvPr id="4" name="Рисунок 3" descr="Мужской профиль">
            <a:extLst>
              <a:ext uri="{FF2B5EF4-FFF2-40B4-BE49-F238E27FC236}">
                <a16:creationId xmlns:a16="http://schemas.microsoft.com/office/drawing/2014/main" id="{7C61F36D-292A-4503-9720-305ECF8F3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0942" y="2764679"/>
            <a:ext cx="1131921" cy="113192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6571E0-8C6A-4616-AF20-03D0D631E278}"/>
              </a:ext>
            </a:extLst>
          </p:cNvPr>
          <p:cNvSpPr/>
          <p:nvPr/>
        </p:nvSpPr>
        <p:spPr>
          <a:xfrm>
            <a:off x="955243" y="2787748"/>
            <a:ext cx="915697" cy="972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Карточка А1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Задание 1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Мужской профиль">
            <a:extLst>
              <a:ext uri="{FF2B5EF4-FFF2-40B4-BE49-F238E27FC236}">
                <a16:creationId xmlns:a16="http://schemas.microsoft.com/office/drawing/2014/main" id="{629404BE-9F20-463D-93A7-1D589416D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269" y="2764679"/>
            <a:ext cx="1131921" cy="1131921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A797CC4-9569-44D0-8025-E98DBF0206E3}"/>
              </a:ext>
            </a:extLst>
          </p:cNvPr>
          <p:cNvSpPr/>
          <p:nvPr/>
        </p:nvSpPr>
        <p:spPr>
          <a:xfrm>
            <a:off x="2969752" y="2626325"/>
            <a:ext cx="1006739" cy="4861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прорешивает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E49DC241-5B2C-4F3F-B416-4F89DF1EA6CE}"/>
              </a:ext>
            </a:extLst>
          </p:cNvPr>
          <p:cNvSpPr/>
          <p:nvPr/>
        </p:nvSpPr>
        <p:spPr>
          <a:xfrm>
            <a:off x="2969751" y="3112456"/>
            <a:ext cx="1006740" cy="50084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контролирует</a:t>
            </a:r>
          </a:p>
        </p:txBody>
      </p:sp>
      <p:pic>
        <p:nvPicPr>
          <p:cNvPr id="10" name="Рисунок 9" descr="Мужской профиль">
            <a:extLst>
              <a:ext uri="{FF2B5EF4-FFF2-40B4-BE49-F238E27FC236}">
                <a16:creationId xmlns:a16="http://schemas.microsoft.com/office/drawing/2014/main" id="{A154CCB8-2F45-4446-B528-3F2139A4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786" y="4843980"/>
            <a:ext cx="1131921" cy="1131921"/>
          </a:xfrm>
          <a:prstGeom prst="rect">
            <a:avLst/>
          </a:prstGeom>
        </p:spPr>
      </p:pic>
      <p:pic>
        <p:nvPicPr>
          <p:cNvPr id="11" name="Рисунок 10" descr="Мужской профиль">
            <a:extLst>
              <a:ext uri="{FF2B5EF4-FFF2-40B4-BE49-F238E27FC236}">
                <a16:creationId xmlns:a16="http://schemas.microsoft.com/office/drawing/2014/main" id="{00B02600-F8D7-4555-A25E-E0336D48C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5113" y="4843980"/>
            <a:ext cx="1131921" cy="1131921"/>
          </a:xfrm>
          <a:prstGeom prst="rect">
            <a:avLst/>
          </a:prstGeom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9EEAEF89-1A40-4ADA-A6C7-EC3DE9DA18AF}"/>
              </a:ext>
            </a:extLst>
          </p:cNvPr>
          <p:cNvSpPr/>
          <p:nvPr/>
        </p:nvSpPr>
        <p:spPr>
          <a:xfrm flipH="1">
            <a:off x="2819596" y="4705626"/>
            <a:ext cx="1006739" cy="4861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прорешивает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трелка: влево 12">
            <a:extLst>
              <a:ext uri="{FF2B5EF4-FFF2-40B4-BE49-F238E27FC236}">
                <a16:creationId xmlns:a16="http://schemas.microsoft.com/office/drawing/2014/main" id="{578FF0E0-0D46-440F-99C8-FF936CC8BA81}"/>
              </a:ext>
            </a:extLst>
          </p:cNvPr>
          <p:cNvSpPr/>
          <p:nvPr/>
        </p:nvSpPr>
        <p:spPr>
          <a:xfrm flipH="1">
            <a:off x="2819595" y="5191757"/>
            <a:ext cx="1006740" cy="50084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контролирует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7081D56-2D61-45DD-B002-5FA48C802BFF}"/>
              </a:ext>
            </a:extLst>
          </p:cNvPr>
          <p:cNvSpPr/>
          <p:nvPr/>
        </p:nvSpPr>
        <p:spPr>
          <a:xfrm>
            <a:off x="5147190" y="4840482"/>
            <a:ext cx="915697" cy="972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Карточка А2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Задание 1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2A84FA-3B3C-47C7-A247-3A3AEF738491}"/>
              </a:ext>
            </a:extLst>
          </p:cNvPr>
          <p:cNvSpPr txBox="1"/>
          <p:nvPr/>
        </p:nvSpPr>
        <p:spPr>
          <a:xfrm>
            <a:off x="721426" y="1817299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Работа в паре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578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4CC08-C9ED-47A4-8890-A8089C19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Роль учителя </a:t>
            </a:r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02407B83-D284-452E-88E6-B6232E766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686"/>
            <a:ext cx="10955392" cy="4864189"/>
          </a:xfrm>
        </p:spPr>
        <p:txBody>
          <a:bodyPr>
            <a:no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Учитель – организует парную работу.</a:t>
            </a: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Учитель контролирует порядок при организации парной работы, включенность каждого в учебную деятельность.</a:t>
            </a: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Учитель во время парной работы контролирует, вмешивается в работу пары, корректирует парную работу ТОЛЬКО по поводу КАЧЕСТВА КОММУНИКАЦИИ.</a:t>
            </a: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Учитель, при необходимости, после завершения работы по теме проводит проверочную работу.</a:t>
            </a:r>
          </a:p>
        </p:txBody>
      </p:sp>
    </p:spTree>
    <p:extLst>
      <p:ext uri="{BB962C8B-B14F-4D97-AF65-F5344CB8AC3E}">
        <p14:creationId xmlns:p14="http://schemas.microsoft.com/office/powerpoint/2010/main" val="289617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42AC1-1920-413B-8E64-69384257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77" y="365125"/>
            <a:ext cx="11036423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Модельное видение 	   Реализация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AA75F8-66AB-4E44-A146-0716A749B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662" y="1562470"/>
            <a:ext cx="5456069" cy="5042516"/>
          </a:xfrm>
          <a:noFill/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ru-RU" sz="9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Обучающиеся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 9-11 классов.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Цель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: Систематизация и обобщение всего учебного материала, при наличии пробелов – </a:t>
            </a:r>
            <a:r>
              <a:rPr lang="ru-RU" sz="2600" dirty="0" err="1">
                <a:latin typeface="Arial Narrow" panose="020B0606020202030204" pitchFamily="34" charset="0"/>
                <a:cs typeface="Arial" panose="020B0604020202020204" pitchFamily="34" charset="0"/>
              </a:rPr>
              <a:t>доучивание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Методики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: 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2600" dirty="0" err="1">
                <a:latin typeface="Arial Narrow" panose="020B0606020202030204" pitchFamily="34" charset="0"/>
                <a:cs typeface="Arial" panose="020B0604020202020204" pitchFamily="34" charset="0"/>
              </a:rPr>
              <a:t>Взаимотренаж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Взаимопроверка индивидуальных заданий;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Взаимообмен заданиями;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2600" dirty="0" err="1">
                <a:latin typeface="Arial Narrow" panose="020B0606020202030204" pitchFamily="34" charset="0"/>
                <a:cs typeface="Arial" panose="020B0604020202020204" pitchFamily="34" charset="0"/>
              </a:rPr>
              <a:t>Взаимопередача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 тем.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Предметы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: русский язык, математика.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Ресурс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: Внеурочная деятельность.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Место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: Конференц-зал с одновременной работой всех предметных групп.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A07AD41-809A-4BA2-BE09-AF579BC0F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272" y="1562470"/>
            <a:ext cx="5580352" cy="5042516"/>
          </a:xfrm>
          <a:noFill/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sz="9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Обучающиеся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 9 классов.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Цель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: Систематизация и обобщение учебного материала по отдельным темам.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Методики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: 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2600" dirty="0" err="1">
                <a:latin typeface="Arial Narrow" panose="020B0606020202030204" pitchFamily="34" charset="0"/>
                <a:cs typeface="Arial" panose="020B0604020202020204" pitchFamily="34" charset="0"/>
              </a:rPr>
              <a:t>Взаимотренаж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Взаимопроверка индивидуальных заданий.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Предметы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: русский язык, математика.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Ресурс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: Урок.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Место</a:t>
            </a:r>
            <a:r>
              <a:rPr lang="ru-RU" sz="2600" dirty="0">
                <a:latin typeface="Arial Narrow" panose="020B0606020202030204" pitchFamily="34" charset="0"/>
                <a:cs typeface="Arial" panose="020B0604020202020204" pitchFamily="34" charset="0"/>
              </a:rPr>
              <a:t>: Кабинеты проведения уроков.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sz="2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18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6E70018-647C-431D-8896-B7DF302B6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305057"/>
              </p:ext>
            </p:extLst>
          </p:nvPr>
        </p:nvGraphicFramePr>
        <p:xfrm>
          <a:off x="72541" y="791252"/>
          <a:ext cx="1204691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170">
                  <a:extLst>
                    <a:ext uri="{9D8B030D-6E8A-4147-A177-3AD203B41FA5}">
                      <a16:colId xmlns:a16="http://schemas.microsoft.com/office/drawing/2014/main" val="2241176568"/>
                    </a:ext>
                  </a:extLst>
                </a:gridCol>
                <a:gridCol w="600438">
                  <a:extLst>
                    <a:ext uri="{9D8B030D-6E8A-4147-A177-3AD203B41FA5}">
                      <a16:colId xmlns:a16="http://schemas.microsoft.com/office/drawing/2014/main" val="7367109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255887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671891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580525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060699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766489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843445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396695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3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023336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307753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2776487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559068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062754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384088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614191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914193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823709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156234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94311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051977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432446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564701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759936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085410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883319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6856567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1922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98337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934607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0992115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608043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858284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8114155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307174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695318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764348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17318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5366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544394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60522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25622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588238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219260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183846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558364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7193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746235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25585701"/>
                    </a:ext>
                  </a:extLst>
                </a:gridCol>
                <a:gridCol w="564869">
                  <a:extLst>
                    <a:ext uri="{9D8B030D-6E8A-4147-A177-3AD203B41FA5}">
                      <a16:colId xmlns:a16="http://schemas.microsoft.com/office/drawing/2014/main" val="41874012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9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Русский язык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8726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Тема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Тема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Тема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Тема 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47748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Методика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ВПТ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ВПИЗ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ВПТ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ВПИЗ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ВПТ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ВПИЗ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7057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ФИ ученика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Класс 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изучение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изучение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практика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знания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изучение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изучение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практика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знания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изучение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изучение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практика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знания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7560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5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Ученик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2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Ученик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1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Ученик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06413"/>
                  </a:ext>
                </a:extLst>
              </a:tr>
            </a:tbl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id="{2E2B9481-5C66-4B56-9636-B0E32BDFAE43}"/>
              </a:ext>
            </a:extLst>
          </p:cNvPr>
          <p:cNvSpPr/>
          <p:nvPr/>
        </p:nvSpPr>
        <p:spPr>
          <a:xfrm>
            <a:off x="1651246" y="4684691"/>
            <a:ext cx="914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Группа1</a:t>
            </a:r>
          </a:p>
        </p:txBody>
      </p:sp>
      <p:pic>
        <p:nvPicPr>
          <p:cNvPr id="10" name="Рисунок 9" descr="Мужчина">
            <a:extLst>
              <a:ext uri="{FF2B5EF4-FFF2-40B4-BE49-F238E27FC236}">
                <a16:creationId xmlns:a16="http://schemas.microsoft.com/office/drawing/2014/main" id="{DD1B00E1-A73F-47E7-9552-9D139D9E2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7363" y="4919210"/>
            <a:ext cx="445363" cy="445363"/>
          </a:xfrm>
          <a:prstGeom prst="rect">
            <a:avLst/>
          </a:prstGeom>
        </p:spPr>
      </p:pic>
      <p:pic>
        <p:nvPicPr>
          <p:cNvPr id="11" name="Рисунок 10" descr="Мужчина">
            <a:extLst>
              <a:ext uri="{FF2B5EF4-FFF2-40B4-BE49-F238E27FC236}">
                <a16:creationId xmlns:a16="http://schemas.microsoft.com/office/drawing/2014/main" id="{D45FA76F-4501-41D8-A1EF-B66771B2F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7834" y="5203220"/>
            <a:ext cx="445363" cy="445363"/>
          </a:xfrm>
          <a:prstGeom prst="rect">
            <a:avLst/>
          </a:prstGeom>
        </p:spPr>
      </p:pic>
      <p:pic>
        <p:nvPicPr>
          <p:cNvPr id="13" name="Рисунок 12" descr="Прямая стрелка">
            <a:extLst>
              <a:ext uri="{FF2B5EF4-FFF2-40B4-BE49-F238E27FC236}">
                <a16:creationId xmlns:a16="http://schemas.microsoft.com/office/drawing/2014/main" id="{7AD0ADEB-1276-455B-8020-C47AFE956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484790" y="5070751"/>
            <a:ext cx="457200" cy="457200"/>
          </a:xfrm>
          <a:prstGeom prst="rect">
            <a:avLst/>
          </a:prstGeom>
        </p:spPr>
      </p:pic>
      <p:pic>
        <p:nvPicPr>
          <p:cNvPr id="14" name="Рисунок 13" descr="Прямая стрелка">
            <a:extLst>
              <a:ext uri="{FF2B5EF4-FFF2-40B4-BE49-F238E27FC236}">
                <a16:creationId xmlns:a16="http://schemas.microsoft.com/office/drawing/2014/main" id="{65217191-A6B3-4E01-9EB4-84FF8466A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457981" y="5706038"/>
            <a:ext cx="457200" cy="4572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FFCBE9FE-19A3-4F48-B81F-FD5172AE9865}"/>
              </a:ext>
            </a:extLst>
          </p:cNvPr>
          <p:cNvSpPr/>
          <p:nvPr/>
        </p:nvSpPr>
        <p:spPr>
          <a:xfrm>
            <a:off x="3160450" y="4684692"/>
            <a:ext cx="914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Группа2</a:t>
            </a:r>
          </a:p>
        </p:txBody>
      </p:sp>
      <p:pic>
        <p:nvPicPr>
          <p:cNvPr id="17" name="Рисунок 16" descr="Мужчина">
            <a:extLst>
              <a:ext uri="{FF2B5EF4-FFF2-40B4-BE49-F238E27FC236}">
                <a16:creationId xmlns:a16="http://schemas.microsoft.com/office/drawing/2014/main" id="{77B110AA-FE99-4AB8-A0B5-E8012E56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4621" y="5199197"/>
            <a:ext cx="445363" cy="445363"/>
          </a:xfrm>
          <a:prstGeom prst="rect">
            <a:avLst/>
          </a:prstGeom>
        </p:spPr>
      </p:pic>
      <p:pic>
        <p:nvPicPr>
          <p:cNvPr id="19" name="Рисунок 18" descr="Прямая стрелка">
            <a:extLst>
              <a:ext uri="{FF2B5EF4-FFF2-40B4-BE49-F238E27FC236}">
                <a16:creationId xmlns:a16="http://schemas.microsoft.com/office/drawing/2014/main" id="{A77F9375-AB9F-466E-AB1A-CB56BB0AD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777329">
            <a:off x="7386411" y="5874866"/>
            <a:ext cx="457200" cy="457200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67541031-108B-40DE-ACE3-F1CCAD894048}"/>
              </a:ext>
            </a:extLst>
          </p:cNvPr>
          <p:cNvSpPr/>
          <p:nvPr/>
        </p:nvSpPr>
        <p:spPr>
          <a:xfrm>
            <a:off x="4545367" y="4678773"/>
            <a:ext cx="914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Группа3</a:t>
            </a:r>
          </a:p>
        </p:txBody>
      </p:sp>
      <p:pic>
        <p:nvPicPr>
          <p:cNvPr id="22" name="Рисунок 21" descr="Мужчина">
            <a:extLst>
              <a:ext uri="{FF2B5EF4-FFF2-40B4-BE49-F238E27FC236}">
                <a16:creationId xmlns:a16="http://schemas.microsoft.com/office/drawing/2014/main" id="{3C5FCC0B-BD35-4175-BB81-09003948C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9767" y="4913292"/>
            <a:ext cx="445363" cy="445363"/>
          </a:xfrm>
          <a:prstGeom prst="rect">
            <a:avLst/>
          </a:prstGeom>
        </p:spPr>
      </p:pic>
      <p:pic>
        <p:nvPicPr>
          <p:cNvPr id="24" name="Рисунок 23" descr="Прямая стрелка">
            <a:extLst>
              <a:ext uri="{FF2B5EF4-FFF2-40B4-BE49-F238E27FC236}">
                <a16:creationId xmlns:a16="http://schemas.microsoft.com/office/drawing/2014/main" id="{D5473E94-792A-45BD-8EBC-23EB6FB5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701402" y="5082852"/>
            <a:ext cx="457200" cy="457200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E9A30FB1-A7E9-43F7-BEA6-B93FCEF89397}"/>
              </a:ext>
            </a:extLst>
          </p:cNvPr>
          <p:cNvSpPr/>
          <p:nvPr/>
        </p:nvSpPr>
        <p:spPr>
          <a:xfrm>
            <a:off x="5877016" y="4684691"/>
            <a:ext cx="914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Группа4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ED8E886E-DA35-4AEA-91C0-E60002E4E709}"/>
              </a:ext>
            </a:extLst>
          </p:cNvPr>
          <p:cNvSpPr/>
          <p:nvPr/>
        </p:nvSpPr>
        <p:spPr>
          <a:xfrm>
            <a:off x="7261933" y="4691591"/>
            <a:ext cx="914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Группа5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E654F8F-68B3-4A87-BAF6-C96D06158884}"/>
              </a:ext>
            </a:extLst>
          </p:cNvPr>
          <p:cNvSpPr/>
          <p:nvPr/>
        </p:nvSpPr>
        <p:spPr>
          <a:xfrm>
            <a:off x="8656464" y="4690611"/>
            <a:ext cx="914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Группа6</a:t>
            </a:r>
          </a:p>
        </p:txBody>
      </p:sp>
      <p:pic>
        <p:nvPicPr>
          <p:cNvPr id="37" name="Рисунок 36" descr="Мужчина">
            <a:extLst>
              <a:ext uri="{FF2B5EF4-FFF2-40B4-BE49-F238E27FC236}">
                <a16:creationId xmlns:a16="http://schemas.microsoft.com/office/drawing/2014/main" id="{E4863F10-A20B-49F1-8665-E9B3D6FAD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5870" y="5090726"/>
            <a:ext cx="445363" cy="445363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00453D4B-6527-4C27-A87D-65F4E62E311E}"/>
              </a:ext>
            </a:extLst>
          </p:cNvPr>
          <p:cNvSpPr/>
          <p:nvPr/>
        </p:nvSpPr>
        <p:spPr>
          <a:xfrm>
            <a:off x="9993295" y="4684933"/>
            <a:ext cx="914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Группа7</a:t>
            </a:r>
          </a:p>
        </p:txBody>
      </p:sp>
      <p:pic>
        <p:nvPicPr>
          <p:cNvPr id="42" name="Рисунок 41" descr="Мужчина">
            <a:extLst>
              <a:ext uri="{FF2B5EF4-FFF2-40B4-BE49-F238E27FC236}">
                <a16:creationId xmlns:a16="http://schemas.microsoft.com/office/drawing/2014/main" id="{0F0AC61B-1246-4B86-A2AF-610E2566F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695" y="4928330"/>
            <a:ext cx="445363" cy="445363"/>
          </a:xfrm>
          <a:prstGeom prst="rect">
            <a:avLst/>
          </a:prstGeom>
        </p:spPr>
      </p:pic>
      <p:pic>
        <p:nvPicPr>
          <p:cNvPr id="44" name="Рисунок 43" descr="Прямая стрелка">
            <a:extLst>
              <a:ext uri="{FF2B5EF4-FFF2-40B4-BE49-F238E27FC236}">
                <a16:creationId xmlns:a16="http://schemas.microsoft.com/office/drawing/2014/main" id="{EE759072-93D4-43F7-B201-E794D6016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901777" y="5145093"/>
            <a:ext cx="457200" cy="457200"/>
          </a:xfrm>
          <a:prstGeom prst="rect">
            <a:avLst/>
          </a:prstGeom>
        </p:spPr>
      </p:pic>
      <p:pic>
        <p:nvPicPr>
          <p:cNvPr id="52" name="Рисунок 51" descr="Стрелка: небольшой изгиб">
            <a:extLst>
              <a:ext uri="{FF2B5EF4-FFF2-40B4-BE49-F238E27FC236}">
                <a16:creationId xmlns:a16="http://schemas.microsoft.com/office/drawing/2014/main" id="{13F1A159-7066-460B-8044-838ABC344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5116" y="5644273"/>
            <a:ext cx="518965" cy="518965"/>
          </a:xfrm>
          <a:prstGeom prst="rect">
            <a:avLst/>
          </a:prstGeom>
        </p:spPr>
      </p:pic>
      <p:pic>
        <p:nvPicPr>
          <p:cNvPr id="54" name="Рисунок 53" descr="Стрелка: поворот влево">
            <a:extLst>
              <a:ext uri="{FF2B5EF4-FFF2-40B4-BE49-F238E27FC236}">
                <a16:creationId xmlns:a16="http://schemas.microsoft.com/office/drawing/2014/main" id="{45448CFE-2AEE-41CF-8C7C-9472D61189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2604025" y="5499271"/>
            <a:ext cx="518965" cy="518965"/>
          </a:xfrm>
          <a:prstGeom prst="rect">
            <a:avLst/>
          </a:prstGeom>
        </p:spPr>
      </p:pic>
      <p:pic>
        <p:nvPicPr>
          <p:cNvPr id="55" name="Рисунок 54" descr="Стрелка: небольшой изгиб">
            <a:extLst>
              <a:ext uri="{FF2B5EF4-FFF2-40B4-BE49-F238E27FC236}">
                <a16:creationId xmlns:a16="http://schemas.microsoft.com/office/drawing/2014/main" id="{BA3F29A1-B6F5-462C-ADD1-6419630201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151616">
            <a:off x="4693791" y="5426891"/>
            <a:ext cx="518965" cy="518965"/>
          </a:xfrm>
          <a:prstGeom prst="rect">
            <a:avLst/>
          </a:prstGeom>
        </p:spPr>
      </p:pic>
      <p:pic>
        <p:nvPicPr>
          <p:cNvPr id="56" name="Рисунок 55" descr="Мужчина">
            <a:extLst>
              <a:ext uri="{FF2B5EF4-FFF2-40B4-BE49-F238E27FC236}">
                <a16:creationId xmlns:a16="http://schemas.microsoft.com/office/drawing/2014/main" id="{F611C0D3-7CE1-4F4E-A8BE-60C67AC88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933" y="5311452"/>
            <a:ext cx="445363" cy="445363"/>
          </a:xfrm>
          <a:prstGeom prst="rect">
            <a:avLst/>
          </a:prstGeom>
        </p:spPr>
      </p:pic>
      <p:pic>
        <p:nvPicPr>
          <p:cNvPr id="58" name="Рисунок 57" descr="Стрелка: поворот влево">
            <a:extLst>
              <a:ext uri="{FF2B5EF4-FFF2-40B4-BE49-F238E27FC236}">
                <a16:creationId xmlns:a16="http://schemas.microsoft.com/office/drawing/2014/main" id="{63311D75-18B4-4720-A0C3-8A3E361016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6635960" y="5622345"/>
            <a:ext cx="518965" cy="518965"/>
          </a:xfrm>
          <a:prstGeom prst="rect">
            <a:avLst/>
          </a:prstGeom>
        </p:spPr>
      </p:pic>
      <p:pic>
        <p:nvPicPr>
          <p:cNvPr id="59" name="Рисунок 58" descr="Прямая стрелка">
            <a:extLst>
              <a:ext uri="{FF2B5EF4-FFF2-40B4-BE49-F238E27FC236}">
                <a16:creationId xmlns:a16="http://schemas.microsoft.com/office/drawing/2014/main" id="{CDABA4BC-A8AF-441B-804B-BCA82D2FD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147184">
            <a:off x="8878203" y="5912710"/>
            <a:ext cx="457200" cy="457200"/>
          </a:xfrm>
          <a:prstGeom prst="rect">
            <a:avLst/>
          </a:prstGeom>
        </p:spPr>
      </p:pic>
      <p:pic>
        <p:nvPicPr>
          <p:cNvPr id="60" name="Рисунок 59" descr="Прямая стрелка">
            <a:extLst>
              <a:ext uri="{FF2B5EF4-FFF2-40B4-BE49-F238E27FC236}">
                <a16:creationId xmlns:a16="http://schemas.microsoft.com/office/drawing/2014/main" id="{EBB19EEF-0C08-47F5-B3CA-B6F624A88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570864" y="5752792"/>
            <a:ext cx="457200" cy="457200"/>
          </a:xfrm>
          <a:prstGeom prst="rect">
            <a:avLst/>
          </a:prstGeom>
        </p:spPr>
      </p:pic>
      <p:pic>
        <p:nvPicPr>
          <p:cNvPr id="61" name="Рисунок 60" descr="Стрелка: небольшой изгиб">
            <a:extLst>
              <a:ext uri="{FF2B5EF4-FFF2-40B4-BE49-F238E27FC236}">
                <a16:creationId xmlns:a16="http://schemas.microsoft.com/office/drawing/2014/main" id="{7AE63CB3-5B19-4A20-8881-9415E80AA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151616">
            <a:off x="10022949" y="5389495"/>
            <a:ext cx="518965" cy="51896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840BE2C-D41A-4E05-BFB2-3951FE8B62C3}"/>
              </a:ext>
            </a:extLst>
          </p:cNvPr>
          <p:cNvSpPr txBox="1"/>
          <p:nvPr/>
        </p:nvSpPr>
        <p:spPr>
          <a:xfrm>
            <a:off x="72541" y="4024595"/>
            <a:ext cx="352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Группа – это тема, методика, ученики</a:t>
            </a:r>
          </a:p>
        </p:txBody>
      </p:sp>
      <p:pic>
        <p:nvPicPr>
          <p:cNvPr id="63" name="Рисунок 62" descr="Стрелка: небольшой изгиб">
            <a:extLst>
              <a:ext uri="{FF2B5EF4-FFF2-40B4-BE49-F238E27FC236}">
                <a16:creationId xmlns:a16="http://schemas.microsoft.com/office/drawing/2014/main" id="{B5EE7A42-B930-4A28-A321-D873A8A66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7138" y="5881827"/>
            <a:ext cx="518965" cy="51896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3F0E8B8-2301-43E2-B438-A48CA2AA921C}"/>
              </a:ext>
            </a:extLst>
          </p:cNvPr>
          <p:cNvSpPr txBox="1"/>
          <p:nvPr/>
        </p:nvSpPr>
        <p:spPr>
          <a:xfrm>
            <a:off x="79829" y="135337"/>
            <a:ext cx="3371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Модельное видение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AEAA6E7-5F0F-4E3B-A4FD-5DE5E243DE64}"/>
              </a:ext>
            </a:extLst>
          </p:cNvPr>
          <p:cNvSpPr txBox="1"/>
          <p:nvPr/>
        </p:nvSpPr>
        <p:spPr>
          <a:xfrm>
            <a:off x="541385" y="5160268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 Narrow" panose="020B0606020202030204" pitchFamily="34" charset="0"/>
              </a:rPr>
              <a:t>УЧЕНИК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4931118-A8CF-41FF-BAEF-3150A8EA06AA}"/>
              </a:ext>
            </a:extLst>
          </p:cNvPr>
          <p:cNvSpPr txBox="1"/>
          <p:nvPr/>
        </p:nvSpPr>
        <p:spPr>
          <a:xfrm>
            <a:off x="1349514" y="6098541"/>
            <a:ext cx="33345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Arial Narrow" panose="020B0606020202030204" pitchFamily="34" charset="0"/>
              </a:rPr>
              <a:t>ПРИМЕР ИНДИВИДУАЛЬНОГО МАРШРУТА</a:t>
            </a:r>
            <a:endParaRPr lang="en-US" sz="1100" b="1" dirty="0">
              <a:latin typeface="Arial Narrow" panose="020B0606020202030204" pitchFamily="34" charset="0"/>
            </a:endParaRPr>
          </a:p>
          <a:p>
            <a:r>
              <a:rPr lang="ru-RU" sz="1100" dirty="0">
                <a:latin typeface="Arial Narrow" panose="020B0606020202030204" pitchFamily="34" charset="0"/>
              </a:rPr>
              <a:t>ПОСЛЕДОВАТЕЛЬНОСТЬ ГРУПП МОЖЕТ БЫТЬ ЛЮБОЙ</a:t>
            </a:r>
          </a:p>
        </p:txBody>
      </p:sp>
    </p:spTree>
    <p:extLst>
      <p:ext uri="{BB962C8B-B14F-4D97-AF65-F5344CB8AC3E}">
        <p14:creationId xmlns:p14="http://schemas.microsoft.com/office/powerpoint/2010/main" val="53454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6E70018-647C-431D-8896-B7DF302B6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790161"/>
              </p:ext>
            </p:extLst>
          </p:nvPr>
        </p:nvGraphicFramePr>
        <p:xfrm>
          <a:off x="72541" y="782388"/>
          <a:ext cx="1204691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170">
                  <a:extLst>
                    <a:ext uri="{9D8B030D-6E8A-4147-A177-3AD203B41FA5}">
                      <a16:colId xmlns:a16="http://schemas.microsoft.com/office/drawing/2014/main" val="2241176568"/>
                    </a:ext>
                  </a:extLst>
                </a:gridCol>
                <a:gridCol w="600438">
                  <a:extLst>
                    <a:ext uri="{9D8B030D-6E8A-4147-A177-3AD203B41FA5}">
                      <a16:colId xmlns:a16="http://schemas.microsoft.com/office/drawing/2014/main" val="7367109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255887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671891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580525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060699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766489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843445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396695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335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023336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307753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2776487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559068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062754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384088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614191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914193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823709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156234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94311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051977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432446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564701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759936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085410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883319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6856567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1922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98337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934607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0992115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608043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858284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8114155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307174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695318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764348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17318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5366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544394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60522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25622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588238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219260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183846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558364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7193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746235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25585701"/>
                    </a:ext>
                  </a:extLst>
                </a:gridCol>
                <a:gridCol w="564869">
                  <a:extLst>
                    <a:ext uri="{9D8B030D-6E8A-4147-A177-3AD203B41FA5}">
                      <a16:colId xmlns:a16="http://schemas.microsoft.com/office/drawing/2014/main" val="41874012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9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Русский язык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8726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Тема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Тема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Тема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Тема 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47748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Методика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ВПТ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ВПИЗ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ВПТ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ВПИЗ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ВПТ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ВПИЗ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7057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ФИ ученика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Класс 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изучение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изучение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практика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знания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изучение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изучение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практика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знания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изучение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изучение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практика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знания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7560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5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Ученик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2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Ученик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1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Ученик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06413"/>
                  </a:ext>
                </a:extLst>
              </a:tr>
            </a:tbl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id="{2E2B9481-5C66-4B56-9636-B0E32BDFAE43}"/>
              </a:ext>
            </a:extLst>
          </p:cNvPr>
          <p:cNvSpPr/>
          <p:nvPr/>
        </p:nvSpPr>
        <p:spPr>
          <a:xfrm>
            <a:off x="1695634" y="4524907"/>
            <a:ext cx="914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Группа1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Тема 1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ВТ</a:t>
            </a:r>
          </a:p>
        </p:txBody>
      </p:sp>
      <p:pic>
        <p:nvPicPr>
          <p:cNvPr id="10" name="Рисунок 9" descr="Мужчина">
            <a:extLst>
              <a:ext uri="{FF2B5EF4-FFF2-40B4-BE49-F238E27FC236}">
                <a16:creationId xmlns:a16="http://schemas.microsoft.com/office/drawing/2014/main" id="{DD1B00E1-A73F-47E7-9552-9D139D9E2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2264" y="4699129"/>
            <a:ext cx="445363" cy="445363"/>
          </a:xfrm>
          <a:prstGeom prst="rect">
            <a:avLst/>
          </a:prstGeom>
        </p:spPr>
      </p:pic>
      <p:pic>
        <p:nvPicPr>
          <p:cNvPr id="13" name="Рисунок 12" descr="Прямая стрелка">
            <a:extLst>
              <a:ext uri="{FF2B5EF4-FFF2-40B4-BE49-F238E27FC236}">
                <a16:creationId xmlns:a16="http://schemas.microsoft.com/office/drawing/2014/main" id="{7AD0ADEB-1276-455B-8020-C47AFE956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529691" y="4850670"/>
            <a:ext cx="457200" cy="4572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FFCBE9FE-19A3-4F48-B81F-FD5172AE9865}"/>
              </a:ext>
            </a:extLst>
          </p:cNvPr>
          <p:cNvSpPr/>
          <p:nvPr/>
        </p:nvSpPr>
        <p:spPr>
          <a:xfrm>
            <a:off x="3204838" y="4524908"/>
            <a:ext cx="914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Группа2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Тема 1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ВПИЗ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7541031-108B-40DE-ACE3-F1CCAD894048}"/>
              </a:ext>
            </a:extLst>
          </p:cNvPr>
          <p:cNvSpPr/>
          <p:nvPr/>
        </p:nvSpPr>
        <p:spPr>
          <a:xfrm>
            <a:off x="4589755" y="4518989"/>
            <a:ext cx="914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Группа3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Тема 2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ВТ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E9A30FB1-A7E9-43F7-BEA6-B93FCEF89397}"/>
              </a:ext>
            </a:extLst>
          </p:cNvPr>
          <p:cNvSpPr/>
          <p:nvPr/>
        </p:nvSpPr>
        <p:spPr>
          <a:xfrm>
            <a:off x="5921404" y="4524907"/>
            <a:ext cx="914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Группа4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Тема 2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ВПИЗ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ED8E886E-DA35-4AEA-91C0-E60002E4E709}"/>
              </a:ext>
            </a:extLst>
          </p:cNvPr>
          <p:cNvSpPr/>
          <p:nvPr/>
        </p:nvSpPr>
        <p:spPr>
          <a:xfrm>
            <a:off x="7306321" y="4531807"/>
            <a:ext cx="914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Группа5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Тема 3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ВТ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E654F8F-68B3-4A87-BAF6-C96D06158884}"/>
              </a:ext>
            </a:extLst>
          </p:cNvPr>
          <p:cNvSpPr/>
          <p:nvPr/>
        </p:nvSpPr>
        <p:spPr>
          <a:xfrm>
            <a:off x="8700852" y="4530827"/>
            <a:ext cx="914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Группа6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Тема 3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ВПИЗ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0453D4B-6527-4C27-A87D-65F4E62E311E}"/>
              </a:ext>
            </a:extLst>
          </p:cNvPr>
          <p:cNvSpPr/>
          <p:nvPr/>
        </p:nvSpPr>
        <p:spPr>
          <a:xfrm>
            <a:off x="10037683" y="4525149"/>
            <a:ext cx="914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Группа7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Тема 4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ВТ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840BE2C-D41A-4E05-BFB2-3951FE8B62C3}"/>
              </a:ext>
            </a:extLst>
          </p:cNvPr>
          <p:cNvSpPr txBox="1"/>
          <p:nvPr/>
        </p:nvSpPr>
        <p:spPr>
          <a:xfrm>
            <a:off x="35289" y="3838759"/>
            <a:ext cx="352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Группа – это тема, методика, ученики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F9A8CE-DA76-4B5C-ABFB-56B291591443}"/>
              </a:ext>
            </a:extLst>
          </p:cNvPr>
          <p:cNvSpPr txBox="1"/>
          <p:nvPr/>
        </p:nvSpPr>
        <p:spPr>
          <a:xfrm>
            <a:off x="79829" y="135337"/>
            <a:ext cx="3371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Модельное видение</a:t>
            </a:r>
          </a:p>
        </p:txBody>
      </p:sp>
      <p:pic>
        <p:nvPicPr>
          <p:cNvPr id="32" name="Рисунок 31" descr="Мужчина">
            <a:extLst>
              <a:ext uri="{FF2B5EF4-FFF2-40B4-BE49-F238E27FC236}">
                <a16:creationId xmlns:a16="http://schemas.microsoft.com/office/drawing/2014/main" id="{61FD1EDA-A814-4BF2-8CE6-CD8BEBD80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660" y="4721302"/>
            <a:ext cx="445363" cy="445363"/>
          </a:xfrm>
          <a:prstGeom prst="rect">
            <a:avLst/>
          </a:prstGeom>
        </p:spPr>
      </p:pic>
      <p:pic>
        <p:nvPicPr>
          <p:cNvPr id="33" name="Рисунок 32" descr="Прямая стрелка">
            <a:extLst>
              <a:ext uri="{FF2B5EF4-FFF2-40B4-BE49-F238E27FC236}">
                <a16:creationId xmlns:a16="http://schemas.microsoft.com/office/drawing/2014/main" id="{474CA360-2D93-4828-AED6-D51D52745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798087" y="4872843"/>
            <a:ext cx="457200" cy="457200"/>
          </a:xfrm>
          <a:prstGeom prst="rect">
            <a:avLst/>
          </a:prstGeom>
        </p:spPr>
      </p:pic>
      <p:pic>
        <p:nvPicPr>
          <p:cNvPr id="34" name="Рисунок 33" descr="Мужчина">
            <a:extLst>
              <a:ext uri="{FF2B5EF4-FFF2-40B4-BE49-F238E27FC236}">
                <a16:creationId xmlns:a16="http://schemas.microsoft.com/office/drawing/2014/main" id="{86B0D429-3319-44DB-A0C8-5E24B3160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8588" y="4706305"/>
            <a:ext cx="445363" cy="445363"/>
          </a:xfrm>
          <a:prstGeom prst="rect">
            <a:avLst/>
          </a:prstGeom>
        </p:spPr>
      </p:pic>
      <p:pic>
        <p:nvPicPr>
          <p:cNvPr id="36" name="Рисунок 35" descr="Прямая стрелка">
            <a:extLst>
              <a:ext uri="{FF2B5EF4-FFF2-40B4-BE49-F238E27FC236}">
                <a16:creationId xmlns:a16="http://schemas.microsoft.com/office/drawing/2014/main" id="{925F5158-7B9B-40EB-9C91-3529518C5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326015" y="4857846"/>
            <a:ext cx="457200" cy="457200"/>
          </a:xfrm>
          <a:prstGeom prst="rect">
            <a:avLst/>
          </a:prstGeom>
        </p:spPr>
      </p:pic>
      <p:pic>
        <p:nvPicPr>
          <p:cNvPr id="38" name="Рисунок 37" descr="Мужчина">
            <a:extLst>
              <a:ext uri="{FF2B5EF4-FFF2-40B4-BE49-F238E27FC236}">
                <a16:creationId xmlns:a16="http://schemas.microsoft.com/office/drawing/2014/main" id="{E6D8CB27-D369-484A-A3A1-0A162928F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4284" y="4706305"/>
            <a:ext cx="445363" cy="445363"/>
          </a:xfrm>
          <a:prstGeom prst="rect">
            <a:avLst/>
          </a:prstGeom>
        </p:spPr>
      </p:pic>
      <p:pic>
        <p:nvPicPr>
          <p:cNvPr id="39" name="Рисунок 38" descr="Прямая стрелка">
            <a:extLst>
              <a:ext uri="{FF2B5EF4-FFF2-40B4-BE49-F238E27FC236}">
                <a16:creationId xmlns:a16="http://schemas.microsoft.com/office/drawing/2014/main" id="{B67CA6EC-59C4-4015-94CB-20BA08EA6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681711" y="4857846"/>
            <a:ext cx="457200" cy="457200"/>
          </a:xfrm>
          <a:prstGeom prst="rect">
            <a:avLst/>
          </a:prstGeom>
        </p:spPr>
      </p:pic>
      <p:pic>
        <p:nvPicPr>
          <p:cNvPr id="41" name="Рисунок 40" descr="Мужчина">
            <a:extLst>
              <a:ext uri="{FF2B5EF4-FFF2-40B4-BE49-F238E27FC236}">
                <a16:creationId xmlns:a16="http://schemas.microsoft.com/office/drawing/2014/main" id="{D9EBAA1D-E574-44C2-B69A-A81622DD8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2936" y="4706305"/>
            <a:ext cx="445363" cy="445363"/>
          </a:xfrm>
          <a:prstGeom prst="rect">
            <a:avLst/>
          </a:prstGeom>
        </p:spPr>
      </p:pic>
      <p:pic>
        <p:nvPicPr>
          <p:cNvPr id="43" name="Рисунок 42" descr="Прямая стрелка">
            <a:extLst>
              <a:ext uri="{FF2B5EF4-FFF2-40B4-BE49-F238E27FC236}">
                <a16:creationId xmlns:a16="http://schemas.microsoft.com/office/drawing/2014/main" id="{809A27B8-5C0B-466A-BC1A-D13B1AF00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040363" y="4857846"/>
            <a:ext cx="457200" cy="457200"/>
          </a:xfrm>
          <a:prstGeom prst="rect">
            <a:avLst/>
          </a:prstGeom>
        </p:spPr>
      </p:pic>
      <p:pic>
        <p:nvPicPr>
          <p:cNvPr id="45" name="Рисунок 44" descr="Мужчина">
            <a:extLst>
              <a:ext uri="{FF2B5EF4-FFF2-40B4-BE49-F238E27FC236}">
                <a16:creationId xmlns:a16="http://schemas.microsoft.com/office/drawing/2014/main" id="{A6AFF774-173C-4F70-A624-D75F38A65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257" y="4716885"/>
            <a:ext cx="445363" cy="445363"/>
          </a:xfrm>
          <a:prstGeom prst="rect">
            <a:avLst/>
          </a:prstGeom>
        </p:spPr>
      </p:pic>
      <p:pic>
        <p:nvPicPr>
          <p:cNvPr id="46" name="Рисунок 45" descr="Прямая стрелка">
            <a:extLst>
              <a:ext uri="{FF2B5EF4-FFF2-40B4-BE49-F238E27FC236}">
                <a16:creationId xmlns:a16="http://schemas.microsoft.com/office/drawing/2014/main" id="{422EC419-8031-4348-ABA9-D2A85C1C1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422684" y="4868426"/>
            <a:ext cx="457200" cy="457200"/>
          </a:xfrm>
          <a:prstGeom prst="rect">
            <a:avLst/>
          </a:prstGeom>
        </p:spPr>
      </p:pic>
      <p:pic>
        <p:nvPicPr>
          <p:cNvPr id="47" name="Рисунок 46" descr="Мужчина">
            <a:extLst>
              <a:ext uri="{FF2B5EF4-FFF2-40B4-BE49-F238E27FC236}">
                <a16:creationId xmlns:a16="http://schemas.microsoft.com/office/drawing/2014/main" id="{FA18A7DB-0C10-4E4B-B94E-1C3B0BF81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0418" y="4706305"/>
            <a:ext cx="445363" cy="445363"/>
          </a:xfrm>
          <a:prstGeom prst="rect">
            <a:avLst/>
          </a:prstGeom>
        </p:spPr>
      </p:pic>
      <p:pic>
        <p:nvPicPr>
          <p:cNvPr id="48" name="Рисунок 47" descr="Прямая стрелка">
            <a:extLst>
              <a:ext uri="{FF2B5EF4-FFF2-40B4-BE49-F238E27FC236}">
                <a16:creationId xmlns:a16="http://schemas.microsoft.com/office/drawing/2014/main" id="{A4ECC5FC-ACFF-4050-BFD9-4A9FA319A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797845" y="4857846"/>
            <a:ext cx="457200" cy="4572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23E5240-2EF4-47D1-B6A0-EF72379D2574}"/>
              </a:ext>
            </a:extLst>
          </p:cNvPr>
          <p:cNvSpPr txBox="1"/>
          <p:nvPr/>
        </p:nvSpPr>
        <p:spPr>
          <a:xfrm>
            <a:off x="585773" y="5151396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 Narrow" panose="020B0606020202030204" pitchFamily="34" charset="0"/>
              </a:rPr>
              <a:t>УЧЕНИК 1,2…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B08063-BA0D-4CD7-B68B-2B7B8AECB77E}"/>
              </a:ext>
            </a:extLst>
          </p:cNvPr>
          <p:cNvSpPr txBox="1"/>
          <p:nvPr/>
        </p:nvSpPr>
        <p:spPr>
          <a:xfrm>
            <a:off x="1474945" y="5553975"/>
            <a:ext cx="1470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 Narrow" panose="020B0606020202030204" pitchFamily="34" charset="0"/>
              </a:rPr>
              <a:t>ЛИНЕЙНЫЙ МАРШРУТ</a:t>
            </a:r>
          </a:p>
        </p:txBody>
      </p:sp>
    </p:spTree>
    <p:extLst>
      <p:ext uri="{BB962C8B-B14F-4D97-AF65-F5344CB8AC3E}">
        <p14:creationId xmlns:p14="http://schemas.microsoft.com/office/powerpoint/2010/main" val="84726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4CC08-C9ED-47A4-8890-A8089C19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«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Взаимотренаж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8C2E5-57C1-4072-9E53-AF8BE420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60"/>
            <a:ext cx="10955392" cy="4678903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Предназначение методики</a:t>
            </a:r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: организация повторения, закрепления, тренировки пройденного материала. </a:t>
            </a:r>
          </a:p>
          <a:p>
            <a:r>
              <a:rPr lang="ru-RU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Дидактический материал</a:t>
            </a:r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: карточки, на каждой из которых несколько упражнений с ответами (это могут быть задания на применение орфографических правил, усвоение «словарных» слов, заучивание и повторение таблицы умножения, запоминание формул, сведений, фактов, определений и т.д. ). </a:t>
            </a:r>
          </a:p>
          <a:p>
            <a:r>
              <a:rPr lang="ru-RU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Пример </a:t>
            </a:r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карточек по разделу «Словарные слова» (СС):</a:t>
            </a:r>
          </a:p>
          <a:p>
            <a:endParaRPr lang="ru-RU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F99A6CE-2ABC-4D69-8E42-FCD72F9FB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82149"/>
              </p:ext>
            </p:extLst>
          </p:nvPr>
        </p:nvGraphicFramePr>
        <p:xfrm>
          <a:off x="980446" y="4166070"/>
          <a:ext cx="10813146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91">
                  <a:extLst>
                    <a:ext uri="{9D8B030D-6E8A-4147-A177-3AD203B41FA5}">
                      <a16:colId xmlns:a16="http://schemas.microsoft.com/office/drawing/2014/main" val="580377610"/>
                    </a:ext>
                  </a:extLst>
                </a:gridCol>
                <a:gridCol w="1802191">
                  <a:extLst>
                    <a:ext uri="{9D8B030D-6E8A-4147-A177-3AD203B41FA5}">
                      <a16:colId xmlns:a16="http://schemas.microsoft.com/office/drawing/2014/main" val="1754777250"/>
                    </a:ext>
                  </a:extLst>
                </a:gridCol>
                <a:gridCol w="1802191">
                  <a:extLst>
                    <a:ext uri="{9D8B030D-6E8A-4147-A177-3AD203B41FA5}">
                      <a16:colId xmlns:a16="http://schemas.microsoft.com/office/drawing/2014/main" val="2495363651"/>
                    </a:ext>
                  </a:extLst>
                </a:gridCol>
                <a:gridCol w="1802191">
                  <a:extLst>
                    <a:ext uri="{9D8B030D-6E8A-4147-A177-3AD203B41FA5}">
                      <a16:colId xmlns:a16="http://schemas.microsoft.com/office/drawing/2014/main" val="2388091171"/>
                    </a:ext>
                  </a:extLst>
                </a:gridCol>
                <a:gridCol w="1802191">
                  <a:extLst>
                    <a:ext uri="{9D8B030D-6E8A-4147-A177-3AD203B41FA5}">
                      <a16:colId xmlns:a16="http://schemas.microsoft.com/office/drawing/2014/main" val="3218697226"/>
                    </a:ext>
                  </a:extLst>
                </a:gridCol>
                <a:gridCol w="1802191">
                  <a:extLst>
                    <a:ext uri="{9D8B030D-6E8A-4147-A177-3AD203B41FA5}">
                      <a16:colId xmlns:a16="http://schemas.microsoft.com/office/drawing/2014/main" val="2619818524"/>
                    </a:ext>
                  </a:extLst>
                </a:gridCol>
              </a:tblGrid>
              <a:tr h="538412">
                <a:tc>
                  <a:txBody>
                    <a:bodyPr/>
                    <a:lstStyle/>
                    <a:p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СС 1 </a:t>
                      </a:r>
                      <a:endParaRPr lang="ru-RU" sz="2000" b="0" i="0" u="none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справа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вскоре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героизм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салют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коллекция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вокзал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рюкзак 	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СС 2 </a:t>
                      </a:r>
                      <a:endParaRPr lang="ru-RU" sz="2000" b="0" i="0" u="none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слева </a:t>
                      </a:r>
                    </a:p>
                    <a:p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вдвоѐм</a:t>
                      </a: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влево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издалека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отовсюду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вскоре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впереди 	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СС 3 </a:t>
                      </a:r>
                      <a:endParaRPr lang="ru-RU" sz="2000" b="0" i="0" u="none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рюкзак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гербарий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вверху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посетить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беседовать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справа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направо 	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СС 4 </a:t>
                      </a:r>
                      <a:endParaRPr lang="ru-RU" sz="2000" b="0" i="0" u="none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впереди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всегда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рапорт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стремиться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героизм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слева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вверху 	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СС 5 </a:t>
                      </a:r>
                      <a:endParaRPr lang="ru-RU" sz="2000" b="0" i="0" u="none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гербарий </a:t>
                      </a:r>
                    </a:p>
                    <a:p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вдвоѐм</a:t>
                      </a: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всегда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стремиться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салют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издалека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посетить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СС 6 </a:t>
                      </a:r>
                      <a:endParaRPr lang="ru-RU" sz="2000" b="0" i="0" u="none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вокзал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влево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направо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беседовать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коллекция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отовсюду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рапорт 	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854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60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4CC08-C9ED-47A4-8890-A8089C19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«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Взаимотренаж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8C2E5-57C1-4072-9E53-AF8BE4201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Организация работы</a:t>
            </a:r>
            <a:endParaRPr lang="ru-RU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Каждый ученик получает по одной карточке, отличной от карточек других членов группы.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Ученик знакомится с содержанием своей карточки.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Ученики разбиваются на пары и работают друг с другом.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Закончив работу в одной паре, ученик делает отметку в табло учета и находит себе другого напарника.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Контроль качества осуществляет учитель: проверяя отдельного ученика или проводя общую проверочную работу по результатам которой отдельные ученики могут быть отправлены на «</a:t>
            </a:r>
            <a:r>
              <a:rPr lang="ru-RU" sz="2200" dirty="0" err="1">
                <a:latin typeface="Arial Narrow" panose="020B0606020202030204" pitchFamily="34" charset="0"/>
                <a:cs typeface="Arial" panose="020B0604020202020204" pitchFamily="34" charset="0"/>
              </a:rPr>
              <a:t>доучивание</a:t>
            </a:r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».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2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C8C2E5-57C1-4072-9E53-AF8BE420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812"/>
            <a:ext cx="5037306" cy="38670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Работа в паре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1 такт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2 такт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Ученики меняются РОЛЯМИ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Мужской профиль">
            <a:extLst>
              <a:ext uri="{FF2B5EF4-FFF2-40B4-BE49-F238E27FC236}">
                <a16:creationId xmlns:a16="http://schemas.microsoft.com/office/drawing/2014/main" id="{FD002A88-66FD-4327-B998-A03673E1B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3899" y="1663909"/>
            <a:ext cx="1131921" cy="113192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08E802-56A1-44B3-9A11-BBDE9607BA9D}"/>
              </a:ext>
            </a:extLst>
          </p:cNvPr>
          <p:cNvSpPr/>
          <p:nvPr/>
        </p:nvSpPr>
        <p:spPr>
          <a:xfrm>
            <a:off x="838200" y="1686978"/>
            <a:ext cx="915697" cy="972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Карточка А1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Мужской профиль">
            <a:extLst>
              <a:ext uri="{FF2B5EF4-FFF2-40B4-BE49-F238E27FC236}">
                <a16:creationId xmlns:a16="http://schemas.microsoft.com/office/drawing/2014/main" id="{F8BE3F8E-E0A8-4F02-AD20-6625A9578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8226" y="1663909"/>
            <a:ext cx="1131921" cy="1131921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B1D1A617-DA33-469D-8CD8-8F85D98ED55E}"/>
              </a:ext>
            </a:extLst>
          </p:cNvPr>
          <p:cNvSpPr/>
          <p:nvPr/>
        </p:nvSpPr>
        <p:spPr>
          <a:xfrm>
            <a:off x="2852709" y="1525555"/>
            <a:ext cx="1006739" cy="4861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спрашивает</a:t>
            </a:r>
          </a:p>
        </p:txBody>
      </p:sp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id="{E4FD95B5-82B2-49F4-83D5-07ACF17B2AAC}"/>
              </a:ext>
            </a:extLst>
          </p:cNvPr>
          <p:cNvSpPr/>
          <p:nvPr/>
        </p:nvSpPr>
        <p:spPr>
          <a:xfrm>
            <a:off x="2852708" y="2011686"/>
            <a:ext cx="1006740" cy="50084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отвечает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9475329A-D8AE-46C1-9299-3394F83719AC}"/>
              </a:ext>
            </a:extLst>
          </p:cNvPr>
          <p:cNvSpPr/>
          <p:nvPr/>
        </p:nvSpPr>
        <p:spPr>
          <a:xfrm>
            <a:off x="2852707" y="2498270"/>
            <a:ext cx="1006739" cy="4861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сверяет</a:t>
            </a:r>
          </a:p>
        </p:txBody>
      </p:sp>
      <p:pic>
        <p:nvPicPr>
          <p:cNvPr id="16" name="Рисунок 15" descr="Мужской профиль">
            <a:extLst>
              <a:ext uri="{FF2B5EF4-FFF2-40B4-BE49-F238E27FC236}">
                <a16:creationId xmlns:a16="http://schemas.microsoft.com/office/drawing/2014/main" id="{757E2C2A-89F1-4B04-AF52-8F27ECDBF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786" y="4843980"/>
            <a:ext cx="1131921" cy="1131921"/>
          </a:xfrm>
          <a:prstGeom prst="rect">
            <a:avLst/>
          </a:prstGeom>
        </p:spPr>
      </p:pic>
      <p:pic>
        <p:nvPicPr>
          <p:cNvPr id="18" name="Рисунок 17" descr="Мужской профиль">
            <a:extLst>
              <a:ext uri="{FF2B5EF4-FFF2-40B4-BE49-F238E27FC236}">
                <a16:creationId xmlns:a16="http://schemas.microsoft.com/office/drawing/2014/main" id="{DEA36F7A-CD86-4515-989C-151625A3D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5113" y="4843980"/>
            <a:ext cx="1131921" cy="1131921"/>
          </a:xfrm>
          <a:prstGeom prst="rect">
            <a:avLst/>
          </a:prstGeom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8E2E8705-107E-43C1-B91B-CAFDB0D6218A}"/>
              </a:ext>
            </a:extLst>
          </p:cNvPr>
          <p:cNvSpPr/>
          <p:nvPr/>
        </p:nvSpPr>
        <p:spPr>
          <a:xfrm flipH="1">
            <a:off x="2819596" y="4705626"/>
            <a:ext cx="1006739" cy="4861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спрашивает</a:t>
            </a:r>
          </a:p>
        </p:txBody>
      </p:sp>
      <p:sp>
        <p:nvSpPr>
          <p:cNvPr id="20" name="Стрелка: влево 19">
            <a:extLst>
              <a:ext uri="{FF2B5EF4-FFF2-40B4-BE49-F238E27FC236}">
                <a16:creationId xmlns:a16="http://schemas.microsoft.com/office/drawing/2014/main" id="{19675246-5DE0-4851-9007-441C1EEDFB99}"/>
              </a:ext>
            </a:extLst>
          </p:cNvPr>
          <p:cNvSpPr/>
          <p:nvPr/>
        </p:nvSpPr>
        <p:spPr>
          <a:xfrm flipH="1">
            <a:off x="2819595" y="5191757"/>
            <a:ext cx="1006740" cy="50084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отвечает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79B83289-BF42-4C4E-B5F0-9F46CD36DE72}"/>
              </a:ext>
            </a:extLst>
          </p:cNvPr>
          <p:cNvSpPr/>
          <p:nvPr/>
        </p:nvSpPr>
        <p:spPr>
          <a:xfrm flipH="1">
            <a:off x="2819594" y="5678341"/>
            <a:ext cx="1006739" cy="4861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сверяет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39F6281-CD95-4E23-AE3F-65701B3C7B97}"/>
              </a:ext>
            </a:extLst>
          </p:cNvPr>
          <p:cNvSpPr/>
          <p:nvPr/>
        </p:nvSpPr>
        <p:spPr>
          <a:xfrm>
            <a:off x="5147190" y="4840482"/>
            <a:ext cx="915697" cy="972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Карточка А2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29BE91-5881-4DBE-8570-42B537069E9C}"/>
              </a:ext>
            </a:extLst>
          </p:cNvPr>
          <p:cNvSpPr txBox="1"/>
          <p:nvPr/>
        </p:nvSpPr>
        <p:spPr>
          <a:xfrm>
            <a:off x="6334253" y="1241369"/>
            <a:ext cx="53486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Первый ученик задает второму ученику первый вопрос с карточки А1.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Второй ученик отвечает на вопрос.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Первый ученик сверяет ответ:</a:t>
            </a:r>
          </a:p>
          <a:p>
            <a:pPr lvl="1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а) если ответ правильный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задается второй вопрос;</a:t>
            </a:r>
          </a:p>
          <a:p>
            <a:pPr lvl="1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б) если ответ неправильный  просит еще раз ответить: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если ответ правильный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задается второй вопрос;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если ответ неправильный  первый ученик сам говорит правильный ответ.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155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4CC08-C9ED-47A4-8890-A8089C19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«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Взаимотренаж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8C2E5-57C1-4072-9E53-AF8BE420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940"/>
            <a:ext cx="10515600" cy="4351338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Табло учета</a:t>
            </a:r>
            <a:endParaRPr lang="ru-RU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1D93D85-AD89-449C-9CFC-8B6DC7762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08841"/>
              </p:ext>
            </p:extLst>
          </p:nvPr>
        </p:nvGraphicFramePr>
        <p:xfrm>
          <a:off x="948926" y="2132965"/>
          <a:ext cx="4877665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533">
                  <a:extLst>
                    <a:ext uri="{9D8B030D-6E8A-4147-A177-3AD203B41FA5}">
                      <a16:colId xmlns:a16="http://schemas.microsoft.com/office/drawing/2014/main" val="2126580946"/>
                    </a:ext>
                  </a:extLst>
                </a:gridCol>
                <a:gridCol w="975533">
                  <a:extLst>
                    <a:ext uri="{9D8B030D-6E8A-4147-A177-3AD203B41FA5}">
                      <a16:colId xmlns:a16="http://schemas.microsoft.com/office/drawing/2014/main" val="737660174"/>
                    </a:ext>
                  </a:extLst>
                </a:gridCol>
                <a:gridCol w="975533">
                  <a:extLst>
                    <a:ext uri="{9D8B030D-6E8A-4147-A177-3AD203B41FA5}">
                      <a16:colId xmlns:a16="http://schemas.microsoft.com/office/drawing/2014/main" val="2607159136"/>
                    </a:ext>
                  </a:extLst>
                </a:gridCol>
                <a:gridCol w="975533">
                  <a:extLst>
                    <a:ext uri="{9D8B030D-6E8A-4147-A177-3AD203B41FA5}">
                      <a16:colId xmlns:a16="http://schemas.microsoft.com/office/drawing/2014/main" val="2492044758"/>
                    </a:ext>
                  </a:extLst>
                </a:gridCol>
                <a:gridCol w="975533">
                  <a:extLst>
                    <a:ext uri="{9D8B030D-6E8A-4147-A177-3AD203B41FA5}">
                      <a16:colId xmlns:a16="http://schemas.microsoft.com/office/drawing/2014/main" val="4021629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ФИ учеников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Карточка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Карточка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Карточка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Карточка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08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Ученик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11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Ученик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4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Ученик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039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Ученик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763520"/>
                  </a:ext>
                </a:extLst>
              </a:tr>
            </a:tbl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id="{57BC7CC5-9549-4F15-8690-E3FC0242919C}"/>
              </a:ext>
            </a:extLst>
          </p:cNvPr>
          <p:cNvSpPr/>
          <p:nvPr/>
        </p:nvSpPr>
        <p:spPr>
          <a:xfrm>
            <a:off x="2263687" y="3071822"/>
            <a:ext cx="257452" cy="248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24D87AE-B478-4C37-818B-9068F4ACC049}"/>
              </a:ext>
            </a:extLst>
          </p:cNvPr>
          <p:cNvSpPr/>
          <p:nvPr/>
        </p:nvSpPr>
        <p:spPr>
          <a:xfrm>
            <a:off x="4240806" y="3071970"/>
            <a:ext cx="257452" cy="248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1F2A396-25AE-4D7F-B460-72EAB8803DB2}"/>
              </a:ext>
            </a:extLst>
          </p:cNvPr>
          <p:cNvSpPr/>
          <p:nvPr/>
        </p:nvSpPr>
        <p:spPr>
          <a:xfrm>
            <a:off x="5213150" y="3071822"/>
            <a:ext cx="257452" cy="248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901CDE2-BAD9-4594-80D7-7A79737645F5}"/>
              </a:ext>
            </a:extLst>
          </p:cNvPr>
          <p:cNvSpPr/>
          <p:nvPr/>
        </p:nvSpPr>
        <p:spPr>
          <a:xfrm>
            <a:off x="3259032" y="3072202"/>
            <a:ext cx="257452" cy="248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00C8D-9315-40FF-9766-CF43734C239A}"/>
              </a:ext>
            </a:extLst>
          </p:cNvPr>
          <p:cNvSpPr txBox="1"/>
          <p:nvPr/>
        </p:nvSpPr>
        <p:spPr>
          <a:xfrm>
            <a:off x="6306538" y="3071822"/>
            <a:ext cx="5465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•      ученик работает с карточкой</a:t>
            </a:r>
          </a:p>
          <a:p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+     ученик закончил работать с карточкой</a:t>
            </a:r>
          </a:p>
          <a:p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       учитель проконтролировал ученика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996ACE7-0A1B-4BDA-AFBC-520A495B28CC}"/>
              </a:ext>
            </a:extLst>
          </p:cNvPr>
          <p:cNvSpPr/>
          <p:nvPr/>
        </p:nvSpPr>
        <p:spPr>
          <a:xfrm>
            <a:off x="6365411" y="3823609"/>
            <a:ext cx="257452" cy="248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4B1116-A729-4B99-99AD-924A7B85D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760" t="20841" r="3568" b="28026"/>
          <a:stretch/>
        </p:blipFill>
        <p:spPr>
          <a:xfrm>
            <a:off x="838200" y="4183978"/>
            <a:ext cx="5060271" cy="20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2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4CC08-C9ED-47A4-8890-A8089C19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1571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«Взаимопроверка индивидуальных заданий»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8C2E5-57C1-4072-9E53-AF8BE420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9505"/>
            <a:ext cx="10955392" cy="486418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Предназначение методики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: закрепление и повторение пройденного материала.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Изучена теория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Выполнены задания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Необходима проверка выполненных заданий, прежде, чем ученик выйдет на контроль учителя.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Цель работы в парах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: проверка, обнаружение ошибок и работа над этими ошибками. </a:t>
            </a:r>
          </a:p>
          <a:p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Дидактический материал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: карточки с заданиями на отработку учебного материала (по одной или по разным темам), одно и тоже задание по важной теме может повторяться в нескольких карточках для проговаривания важных вопросов с разными напарниками.</a:t>
            </a:r>
          </a:p>
          <a:p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Работа в паре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: Проверка индивидуальных заданий осуществляется в парах сменного состава. </a:t>
            </a:r>
          </a:p>
        </p:txBody>
      </p:sp>
    </p:spTree>
    <p:extLst>
      <p:ext uri="{BB962C8B-B14F-4D97-AF65-F5344CB8AC3E}">
        <p14:creationId xmlns:p14="http://schemas.microsoft.com/office/powerpoint/2010/main" val="1484627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769402DD271D48ACAFFFA4F3A6ED83" ma:contentTypeVersion="14" ma:contentTypeDescription="Create a new document." ma:contentTypeScope="" ma:versionID="9450b76086aaed17c731a8744833a296">
  <xsd:schema xmlns:xsd="http://www.w3.org/2001/XMLSchema" xmlns:xs="http://www.w3.org/2001/XMLSchema" xmlns:p="http://schemas.microsoft.com/office/2006/metadata/properties" xmlns:ns3="fc8a4bc0-3497-4f10-b82b-1699d90df1f1" targetNamespace="http://schemas.microsoft.com/office/2006/metadata/properties" ma:root="true" ma:fieldsID="ab8b90ed4e9c887c138c3e3e9db4461b" ns3:_="">
    <xsd:import namespace="fc8a4bc0-3497-4f10-b82b-1699d90df1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a4bc0-3497-4f10-b82b-1699d90df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6529E9-B85F-4BB0-B3C3-D743FA1BC216}">
  <ds:schemaRefs>
    <ds:schemaRef ds:uri="http://purl.org/dc/dcmitype/"/>
    <ds:schemaRef ds:uri="http://www.w3.org/XML/1998/namespace"/>
    <ds:schemaRef ds:uri="fc8a4bc0-3497-4f10-b82b-1699d90df1f1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6085A6A-4D6C-4DBE-BDEA-A6F3E8347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8a4bc0-3497-4f10-b82b-1699d90df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4C5BF8-98A6-43BB-8F08-8AF89FFE91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1117</Words>
  <Application>Microsoft Office PowerPoint</Application>
  <PresentationFormat>Широкоэкранный</PresentationFormat>
  <Paragraphs>398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Wingdings</vt:lpstr>
      <vt:lpstr>Тема Office</vt:lpstr>
      <vt:lpstr>Методики подготовки обучающихся к итоговой аттестации</vt:lpstr>
      <vt:lpstr>Модельное видение     Реализация </vt:lpstr>
      <vt:lpstr>Презентация PowerPoint</vt:lpstr>
      <vt:lpstr>Презентация PowerPoint</vt:lpstr>
      <vt:lpstr>Методика «Взаимотренаж»</vt:lpstr>
      <vt:lpstr>Методика «Взаимотренаж»</vt:lpstr>
      <vt:lpstr>Презентация PowerPoint</vt:lpstr>
      <vt:lpstr>Методика «Взаимотренаж»</vt:lpstr>
      <vt:lpstr>Методика «Взаимопроверка индивидуальных заданий»</vt:lpstr>
      <vt:lpstr>Методика «Взаимопроверка индивидуальных заданий»</vt:lpstr>
      <vt:lpstr>Методика «Взаимопроверка индивидуальных заданий»</vt:lpstr>
      <vt:lpstr>Роль учителя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Методики подготовки обучающихся к итоговой аттестации</dc:title>
  <dc:creator>Горностаева Светлана Михайловна</dc:creator>
  <cp:lastModifiedBy>Горностаева Светлана Михайловна</cp:lastModifiedBy>
  <cp:revision>24</cp:revision>
  <dcterms:created xsi:type="dcterms:W3CDTF">2024-03-14T03:31:07Z</dcterms:created>
  <dcterms:modified xsi:type="dcterms:W3CDTF">2024-03-20T14:14:15Z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0x0101003F769402DD271D48ACAFFFA4F3A6ED83</vt:lpwstr>
  </property>
</Properties>
</file>